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70" r:id="rId15"/>
    <p:sldId id="269" r:id="rId16"/>
    <p:sldId id="277" r:id="rId17"/>
    <p:sldId id="271" r:id="rId18"/>
    <p:sldId id="272" r:id="rId19"/>
    <p:sldId id="278" r:id="rId20"/>
    <p:sldId id="279" r:id="rId21"/>
    <p:sldId id="280" r:id="rId22"/>
    <p:sldId id="275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0C670-AA46-4C19-BA38-C6F9544EA45B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122CD-6361-4412-965B-153179B7C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Anga</a:t>
            </a:r>
            <a:r>
              <a:rPr lang="en-US" baseline="0" dirty="0" smtClean="0"/>
              <a:t> n </a:t>
            </a:r>
            <a:r>
              <a:rPr lang="en-US" baseline="0" dirty="0" err="1" smtClean="0"/>
              <a:t>totokoa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rikiraken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mwaitina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Kaitiaki</a:t>
            </a:r>
            <a:r>
              <a:rPr lang="en-US" baseline="0" dirty="0" smtClean="0"/>
              <a:t> n </a:t>
            </a:r>
            <a:r>
              <a:rPr lang="en-US" baseline="0" dirty="0" err="1" smtClean="0"/>
              <a:t>mwenga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buoakonikai</a:t>
            </a:r>
            <a:r>
              <a:rPr lang="en-US" baseline="0" dirty="0" smtClean="0"/>
              <a:t>, </a:t>
            </a:r>
          </a:p>
          <a:p>
            <a:r>
              <a:rPr lang="en-US" baseline="0" dirty="0" err="1" smtClean="0"/>
              <a:t>Bwai</a:t>
            </a:r>
            <a:r>
              <a:rPr lang="en-US" baseline="0" dirty="0" smtClean="0"/>
              <a:t> n </a:t>
            </a:r>
            <a:r>
              <a:rPr lang="en-US" baseline="0" dirty="0" err="1" smtClean="0"/>
              <a:t>kamwane</a:t>
            </a:r>
            <a:endParaRPr lang="en-US" baseline="0" dirty="0" smtClean="0"/>
          </a:p>
          <a:p>
            <a:r>
              <a:rPr lang="en-US" baseline="0" dirty="0" err="1" smtClean="0"/>
              <a:t>Katamwa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22CD-6361-4412-965B-153179B7C0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2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enemies:</a:t>
            </a:r>
            <a:r>
              <a:rPr lang="en-US" baseline="0" dirty="0" smtClean="0"/>
              <a:t> tachinid fly, cane toad. None are considered effective in controlling populations</a:t>
            </a:r>
          </a:p>
          <a:p>
            <a:r>
              <a:rPr lang="en-US" baseline="0" dirty="0" smtClean="0"/>
              <a:t>Biological control: fungus </a:t>
            </a:r>
            <a:r>
              <a:rPr lang="en-US" baseline="0" dirty="0" err="1" smtClean="0"/>
              <a:t>Metarhizium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anisopliae</a:t>
            </a:r>
            <a:r>
              <a:rPr lang="en-US" baseline="0" dirty="0" smtClean="0"/>
              <a:t>. Works under experimental conditions but not yet recommended to farmers, difficult to maintain stocks of the fungus. E </a:t>
            </a:r>
            <a:r>
              <a:rPr lang="en-US" baseline="0" dirty="0" err="1" smtClean="0"/>
              <a:t>aki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Kiribati. </a:t>
            </a:r>
          </a:p>
          <a:p>
            <a:r>
              <a:rPr lang="en-US" baseline="0" dirty="0" smtClean="0"/>
              <a:t>The virus that infects coconut rhino beetle has been tried but to no success.</a:t>
            </a:r>
          </a:p>
          <a:p>
            <a:r>
              <a:rPr lang="en-US" baseline="0" dirty="0" smtClean="0"/>
              <a:t>Cultural controls: clean planting materials (from soil &amp; beetles), destruction of breeding sites near gardens. </a:t>
            </a:r>
          </a:p>
          <a:p>
            <a:r>
              <a:rPr lang="en-US" baseline="0" dirty="0" smtClean="0"/>
              <a:t>Planting taro into a mulch formed by a legume cover crop keeps taros free of the beetle. Not known whether it is a physical barrier or other. </a:t>
            </a:r>
          </a:p>
          <a:p>
            <a:r>
              <a:rPr lang="en-US" baseline="0" dirty="0" smtClean="0"/>
              <a:t>Legumes: </a:t>
            </a:r>
            <a:r>
              <a:rPr lang="en-US" baseline="0" dirty="0" err="1" smtClean="0"/>
              <a:t>Mucuna</a:t>
            </a:r>
            <a:r>
              <a:rPr lang="en-US" baseline="0" dirty="0" smtClean="0"/>
              <a:t> is most effective, </a:t>
            </a:r>
            <a:r>
              <a:rPr lang="en-US" baseline="0" dirty="0" err="1" smtClean="0"/>
              <a:t>Pueraria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phasioloides</a:t>
            </a:r>
            <a:r>
              <a:rPr lang="en-US" baseline="0" dirty="0" smtClean="0"/>
              <a:t> and others.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22CD-6361-4412-965B-153179B7C0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7508-9FE8-433E-ADEB-CD808F86F47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698F-2706-4353-B87F-CE1774597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7508-9FE8-433E-ADEB-CD808F86F47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698F-2706-4353-B87F-CE1774597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7508-9FE8-433E-ADEB-CD808F86F47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698F-2706-4353-B87F-CE1774597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7508-9FE8-433E-ADEB-CD808F86F47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698F-2706-4353-B87F-CE1774597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7508-9FE8-433E-ADEB-CD808F86F47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698F-2706-4353-B87F-CE1774597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7508-9FE8-433E-ADEB-CD808F86F47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698F-2706-4353-B87F-CE1774597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7508-9FE8-433E-ADEB-CD808F86F47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698F-2706-4353-B87F-CE1774597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7508-9FE8-433E-ADEB-CD808F86F47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698F-2706-4353-B87F-CE1774597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7508-9FE8-433E-ADEB-CD808F86F47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698F-2706-4353-B87F-CE1774597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7508-9FE8-433E-ADEB-CD808F86F47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698F-2706-4353-B87F-CE1774597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7508-9FE8-433E-ADEB-CD808F86F47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698F-2706-4353-B87F-CE1774597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87508-9FE8-433E-ADEB-CD808F86F47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B698F-2706-4353-B87F-CE17745974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ryimages.org/images/768x512/5110087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//upload.wikimedia.org/wikipedia/commons/8/8e/Oryctes_nasicornis_Thailand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080120"/>
          </a:xfr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i="1" dirty="0" err="1" smtClean="0">
                <a:solidFill>
                  <a:schemeClr val="tx1"/>
                </a:solidFill>
              </a:rPr>
              <a:t>Manin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ao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aorakin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taian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aroka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955988"/>
            <a:ext cx="7072362" cy="1857388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Katauraoaki</a:t>
            </a:r>
            <a:r>
              <a:rPr lang="en-US" sz="2800" b="1" dirty="0" smtClean="0">
                <a:solidFill>
                  <a:schemeClr val="tx1"/>
                </a:solidFill>
              </a:rPr>
              <a:t> man </a:t>
            </a:r>
            <a:r>
              <a:rPr lang="en-US" sz="2800" b="1" dirty="0" err="1" smtClean="0">
                <a:solidFill>
                  <a:schemeClr val="tx1"/>
                </a:solidFill>
              </a:rPr>
              <a:t>mangan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Ununiki</a:t>
            </a:r>
            <a:r>
              <a:rPr lang="en-US" sz="2800" b="1" dirty="0" smtClean="0">
                <a:solidFill>
                  <a:schemeClr val="tx1"/>
                </a:solidFill>
              </a:rPr>
              <a:t> are e </a:t>
            </a:r>
            <a:r>
              <a:rPr lang="en-US" sz="2800" b="1" dirty="0" err="1" smtClean="0">
                <a:solidFill>
                  <a:schemeClr val="tx1"/>
                </a:solidFill>
              </a:rPr>
              <a:t>tabe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ibukin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totokoan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aorakin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taian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aroka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tinanikun</a:t>
            </a:r>
            <a:r>
              <a:rPr lang="en-US" sz="2800" b="1" dirty="0" smtClean="0">
                <a:solidFill>
                  <a:schemeClr val="tx1"/>
                </a:solidFill>
              </a:rPr>
              <a:t> Kiribati </a:t>
            </a:r>
            <a:r>
              <a:rPr lang="en-US" sz="2800" b="1" dirty="0" err="1" smtClean="0">
                <a:solidFill>
                  <a:schemeClr val="tx1"/>
                </a:solidFill>
              </a:rPr>
              <a:t>ao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kateimatoan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maeuraoin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ke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marurungin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arokam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5" descr="Kiribati_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2414072" cy="17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2656"/>
            <a:ext cx="2034831" cy="179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14356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Ina </a:t>
            </a:r>
            <a:r>
              <a:rPr lang="en-US" b="1" dirty="0" err="1" smtClean="0">
                <a:solidFill>
                  <a:schemeClr val="tx1"/>
                </a:solidFill>
              </a:rPr>
              <a:t>iaon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uanikai</a:t>
            </a:r>
            <a:r>
              <a:rPr lang="en-US" b="1" dirty="0" smtClean="0">
                <a:solidFill>
                  <a:schemeClr val="tx1"/>
                </a:solidFill>
              </a:rPr>
              <a:t> (Scale insect)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IMG_006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5794"/>
            <a:ext cx="5072066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2" descr="Oriental scale, Aonidiella orientalis  (Hemiptera: Diaspididae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2" y="785795"/>
            <a:ext cx="3991428" cy="242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" y="3214686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Teina</a:t>
            </a:r>
            <a:r>
              <a:rPr lang="en-US" sz="2400" b="1" u="sng" dirty="0" smtClean="0"/>
              <a:t>: </a:t>
            </a:r>
            <a:r>
              <a:rPr lang="en-US" sz="2400" dirty="0" smtClean="0"/>
              <a:t>Ti </a:t>
            </a:r>
            <a:r>
              <a:rPr lang="en-US" sz="2400" dirty="0" err="1" smtClean="0"/>
              <a:t>tebo</a:t>
            </a:r>
            <a:r>
              <a:rPr lang="en-US" sz="2400" dirty="0" smtClean="0"/>
              <a:t> </a:t>
            </a:r>
            <a:r>
              <a:rPr lang="en-US" sz="2400" dirty="0" err="1" smtClean="0"/>
              <a:t>tarakina</a:t>
            </a:r>
            <a:r>
              <a:rPr lang="en-US" sz="2400" dirty="0" smtClean="0"/>
              <a:t> ma </a:t>
            </a:r>
            <a:r>
              <a:rPr lang="en-US" sz="2400" dirty="0" err="1" smtClean="0"/>
              <a:t>inan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ika</a:t>
            </a:r>
            <a:r>
              <a:rPr lang="en-US" sz="2400" dirty="0" smtClean="0"/>
              <a:t> </a:t>
            </a:r>
            <a:r>
              <a:rPr lang="en-US" sz="2400" dirty="0" err="1" smtClean="0"/>
              <a:t>aika</a:t>
            </a:r>
            <a:r>
              <a:rPr lang="en-US" sz="2400" dirty="0" smtClean="0"/>
              <a:t> a </a:t>
            </a:r>
            <a:r>
              <a:rPr lang="en-US" sz="2400" dirty="0" err="1" smtClean="0"/>
              <a:t>uarereke</a:t>
            </a:r>
            <a:r>
              <a:rPr lang="en-US" sz="2400" dirty="0" smtClean="0"/>
              <a:t>, </a:t>
            </a:r>
            <a:r>
              <a:rPr lang="en-US" sz="2400" dirty="0" err="1" smtClean="0"/>
              <a:t>te</a:t>
            </a:r>
            <a:r>
              <a:rPr lang="en-US" sz="2400" dirty="0" smtClean="0"/>
              <a:t> man </a:t>
            </a:r>
            <a:r>
              <a:rPr lang="en-US" sz="2400" dirty="0" err="1" smtClean="0"/>
              <a:t>ae</a:t>
            </a:r>
            <a:r>
              <a:rPr lang="en-US" sz="2400" dirty="0" smtClean="0"/>
              <a:t>  </a:t>
            </a:r>
            <a:r>
              <a:rPr lang="en-US" sz="2400" dirty="0" err="1" smtClean="0"/>
              <a:t>ti</a:t>
            </a:r>
            <a:r>
              <a:rPr lang="en-US" sz="2400" dirty="0" smtClean="0"/>
              <a:t> </a:t>
            </a:r>
            <a:r>
              <a:rPr lang="en-US" sz="2400" dirty="0" err="1" smtClean="0"/>
              <a:t>tebo</a:t>
            </a:r>
            <a:r>
              <a:rPr lang="en-US" sz="2400" dirty="0" smtClean="0"/>
              <a:t> ma </a:t>
            </a:r>
            <a:r>
              <a:rPr lang="en-US" sz="2400" dirty="0" err="1" smtClean="0"/>
              <a:t>iai</a:t>
            </a:r>
            <a:r>
              <a:rPr lang="en-US" sz="2400" dirty="0" smtClean="0"/>
              <a:t> </a:t>
            </a:r>
            <a:r>
              <a:rPr lang="en-US" sz="2400" dirty="0" err="1" smtClean="0"/>
              <a:t>rabunan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katanan</a:t>
            </a:r>
            <a:r>
              <a:rPr lang="en-US" sz="2400" dirty="0"/>
              <a:t> </a:t>
            </a:r>
            <a:r>
              <a:rPr lang="en-US" sz="2400" dirty="0" err="1" smtClean="0"/>
              <a:t>aona</a:t>
            </a:r>
            <a:r>
              <a:rPr lang="en-US" sz="2400" dirty="0" smtClean="0"/>
              <a:t>  </a:t>
            </a:r>
            <a:r>
              <a:rPr lang="en-US" sz="2400" dirty="0" err="1" smtClean="0"/>
              <a:t>bwa</a:t>
            </a:r>
            <a:r>
              <a:rPr lang="en-US" sz="2400" dirty="0" smtClean="0"/>
              <a:t> kanga </a:t>
            </a:r>
            <a:r>
              <a:rPr lang="en-US" sz="2400" dirty="0" err="1" smtClean="0"/>
              <a:t>tein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ina</a:t>
            </a:r>
            <a:r>
              <a:rPr lang="en-US" sz="2400" dirty="0" smtClean="0"/>
              <a:t>. E </a:t>
            </a:r>
            <a:r>
              <a:rPr lang="en-US" sz="2400" dirty="0" err="1" smtClean="0"/>
              <a:t>kona</a:t>
            </a:r>
            <a:r>
              <a:rPr lang="en-US" sz="2400" dirty="0" smtClean="0"/>
              <a:t> n </a:t>
            </a:r>
            <a:r>
              <a:rPr lang="en-US" sz="2400" dirty="0" err="1" smtClean="0"/>
              <a:t>taraki</a:t>
            </a:r>
            <a:r>
              <a:rPr lang="en-US" sz="2400" dirty="0" smtClean="0"/>
              <a:t> </a:t>
            </a:r>
            <a:r>
              <a:rPr lang="en-US" sz="2400" dirty="0" err="1" smtClean="0"/>
              <a:t>bwa</a:t>
            </a:r>
            <a:r>
              <a:rPr lang="en-US" sz="2400" dirty="0" smtClean="0"/>
              <a:t> </a:t>
            </a:r>
            <a:r>
              <a:rPr lang="en-US" sz="2400" dirty="0" err="1" smtClean="0"/>
              <a:t>ti</a:t>
            </a:r>
            <a:r>
              <a:rPr lang="en-US" sz="2400" dirty="0" smtClean="0"/>
              <a:t> </a:t>
            </a:r>
            <a:r>
              <a:rPr lang="en-US" sz="2400" dirty="0" err="1" smtClean="0"/>
              <a:t>tebo</a:t>
            </a:r>
            <a:r>
              <a:rPr lang="en-US" sz="2400" dirty="0" smtClean="0"/>
              <a:t> e </a:t>
            </a:r>
            <a:r>
              <a:rPr lang="en-US" sz="2400" dirty="0" err="1" smtClean="0"/>
              <a:t>kirikiri</a:t>
            </a:r>
            <a:r>
              <a:rPr lang="en-US" sz="2400" dirty="0" smtClean="0"/>
              <a:t> </a:t>
            </a:r>
            <a:r>
              <a:rPr lang="en-US" sz="2400" dirty="0" err="1" smtClean="0"/>
              <a:t>iaon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uanikai</a:t>
            </a:r>
            <a:r>
              <a:rPr lang="en-US" sz="2400" dirty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maan</a:t>
            </a:r>
            <a:r>
              <a:rPr lang="en-US" sz="2400" dirty="0" smtClean="0"/>
              <a:t> </a:t>
            </a:r>
            <a:r>
              <a:rPr lang="en-US" sz="2400" dirty="0" err="1" smtClean="0"/>
              <a:t>aikai</a:t>
            </a:r>
            <a:r>
              <a:rPr lang="en-US" sz="2400" dirty="0" smtClean="0"/>
              <a:t> a bon </a:t>
            </a:r>
            <a:r>
              <a:rPr lang="en-US" sz="2400" dirty="0" err="1" smtClean="0"/>
              <a:t>aki</a:t>
            </a:r>
            <a:r>
              <a:rPr lang="en-US" sz="2400" dirty="0" smtClean="0"/>
              <a:t> </a:t>
            </a:r>
            <a:r>
              <a:rPr lang="en-US" sz="2400" dirty="0" err="1" smtClean="0"/>
              <a:t>naba</a:t>
            </a:r>
            <a:r>
              <a:rPr lang="en-US" sz="2400" dirty="0" smtClean="0"/>
              <a:t> </a:t>
            </a:r>
            <a:r>
              <a:rPr lang="en-US" sz="2400" dirty="0" err="1" smtClean="0"/>
              <a:t>kona</a:t>
            </a:r>
            <a:r>
              <a:rPr lang="en-US" sz="2400" dirty="0" smtClean="0"/>
              <a:t> n </a:t>
            </a:r>
            <a:r>
              <a:rPr lang="en-US" sz="2400" dirty="0" err="1" smtClean="0"/>
              <a:t>nakonako</a:t>
            </a:r>
            <a:r>
              <a:rPr lang="en-US" sz="2400" dirty="0" smtClean="0"/>
              <a:t>.</a:t>
            </a:r>
          </a:p>
          <a:p>
            <a:r>
              <a:rPr lang="en-US" sz="2400" b="1" u="sng" dirty="0" smtClean="0"/>
              <a:t>Ana </a:t>
            </a:r>
            <a:r>
              <a:rPr lang="en-US" sz="2400" b="1" u="sng" dirty="0" err="1" smtClean="0"/>
              <a:t>urubwai</a:t>
            </a:r>
            <a:r>
              <a:rPr lang="en-US" sz="2400" b="1" u="sng" dirty="0" smtClean="0"/>
              <a:t>: </a:t>
            </a:r>
            <a:r>
              <a:rPr lang="en-US" sz="2400" dirty="0" smtClean="0"/>
              <a:t>E </a:t>
            </a:r>
            <a:r>
              <a:rPr lang="en-US" sz="2400" dirty="0" err="1" smtClean="0"/>
              <a:t>temeka</a:t>
            </a:r>
            <a:r>
              <a:rPr lang="en-US" sz="2400" dirty="0" smtClean="0"/>
              <a:t> </a:t>
            </a:r>
            <a:r>
              <a:rPr lang="en-US" sz="2400" dirty="0" err="1" smtClean="0"/>
              <a:t>naba</a:t>
            </a:r>
            <a:r>
              <a:rPr lang="en-US" sz="2400" dirty="0" smtClean="0"/>
              <a:t> </a:t>
            </a:r>
            <a:r>
              <a:rPr lang="en-US" sz="2400" dirty="0" err="1" smtClean="0"/>
              <a:t>ranin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aroka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ngkana</a:t>
            </a:r>
            <a:r>
              <a:rPr lang="en-US" sz="2400" dirty="0" smtClean="0"/>
              <a:t> ea rang n </a:t>
            </a:r>
            <a:r>
              <a:rPr lang="en-US" sz="2400" dirty="0" err="1" smtClean="0"/>
              <a:t>mwaiti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e </a:t>
            </a:r>
            <a:r>
              <a:rPr lang="en-US" sz="2400" dirty="0" err="1" smtClean="0"/>
              <a:t>kona</a:t>
            </a:r>
            <a:r>
              <a:rPr lang="en-US" sz="2400" dirty="0" smtClean="0"/>
              <a:t> </a:t>
            </a:r>
            <a:r>
              <a:rPr lang="en-US" sz="2400" dirty="0" err="1" smtClean="0"/>
              <a:t>naba</a:t>
            </a:r>
            <a:r>
              <a:rPr lang="en-US" sz="2400" dirty="0" smtClean="0"/>
              <a:t> n </a:t>
            </a:r>
            <a:r>
              <a:rPr lang="en-US" sz="2400" dirty="0" err="1" smtClean="0"/>
              <a:t>roota</a:t>
            </a:r>
            <a:r>
              <a:rPr lang="en-US" sz="2400" dirty="0"/>
              <a:t> </a:t>
            </a:r>
            <a:r>
              <a:rPr lang="en-US" sz="2400" dirty="0" err="1" smtClean="0"/>
              <a:t>uaan</a:t>
            </a:r>
            <a:r>
              <a:rPr lang="en-US" sz="2400" dirty="0" smtClean="0"/>
              <a:t> </a:t>
            </a:r>
            <a:r>
              <a:rPr lang="en-US" sz="2400" dirty="0" err="1" smtClean="0"/>
              <a:t>taian</a:t>
            </a:r>
            <a:r>
              <a:rPr lang="en-US" sz="2400" dirty="0" smtClean="0"/>
              <a:t> </a:t>
            </a:r>
            <a:r>
              <a:rPr lang="en-US" sz="2400" dirty="0" err="1" smtClean="0"/>
              <a:t>aroka</a:t>
            </a:r>
            <a:endParaRPr lang="en-US" sz="2400" dirty="0" smtClean="0"/>
          </a:p>
          <a:p>
            <a:r>
              <a:rPr lang="en-US" sz="2400" b="1" u="sng" dirty="0" err="1" smtClean="0"/>
              <a:t>Aroka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aika</a:t>
            </a:r>
            <a:r>
              <a:rPr lang="en-US" sz="2400" b="1" u="sng" dirty="0" smtClean="0"/>
              <a:t> a </a:t>
            </a:r>
            <a:r>
              <a:rPr lang="en-US" sz="2400" b="1" u="sng" dirty="0" err="1" smtClean="0"/>
              <a:t>maeu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iaona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Bwabwaia</a:t>
            </a:r>
            <a:r>
              <a:rPr lang="en-US" sz="2400" dirty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uaan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Nii</a:t>
            </a:r>
            <a:endParaRPr lang="en-US" sz="2400" dirty="0" smtClean="0"/>
          </a:p>
          <a:p>
            <a:r>
              <a:rPr lang="en-US" sz="2400" b="1" u="sng" dirty="0" err="1" smtClean="0"/>
              <a:t>Anga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aika</a:t>
            </a:r>
            <a:r>
              <a:rPr lang="en-US" sz="2400" b="1" u="sng" dirty="0" smtClean="0"/>
              <a:t> e </a:t>
            </a:r>
            <a:r>
              <a:rPr lang="en-US" sz="2400" b="1" u="sng" dirty="0" err="1" smtClean="0"/>
              <a:t>kona</a:t>
            </a:r>
            <a:r>
              <a:rPr lang="en-US" sz="2400" b="1" u="sng" dirty="0" smtClean="0"/>
              <a:t> n </a:t>
            </a:r>
            <a:r>
              <a:rPr lang="en-US" sz="2400" b="1" u="sng" dirty="0" err="1" smtClean="0"/>
              <a:t>roko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iai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Uotakin</a:t>
            </a:r>
            <a:r>
              <a:rPr lang="en-US" sz="2400" dirty="0" smtClean="0"/>
              <a:t> </a:t>
            </a:r>
            <a:r>
              <a:rPr lang="en-US" sz="2400" dirty="0" err="1" smtClean="0"/>
              <a:t>taian</a:t>
            </a:r>
            <a:r>
              <a:rPr lang="en-US" sz="2400" dirty="0" smtClean="0"/>
              <a:t> </a:t>
            </a:r>
            <a:r>
              <a:rPr lang="en-US" sz="2400" dirty="0" err="1" smtClean="0"/>
              <a:t>aroka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uan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aroka</a:t>
            </a:r>
            <a:r>
              <a:rPr lang="en-US" sz="2400" dirty="0" smtClean="0"/>
              <a:t> </a:t>
            </a:r>
            <a:r>
              <a:rPr lang="en-US" sz="2400" dirty="0" err="1" smtClean="0"/>
              <a:t>ake</a:t>
            </a:r>
            <a:r>
              <a:rPr lang="en-US" sz="2400" dirty="0" smtClean="0"/>
              <a:t> a </a:t>
            </a:r>
            <a:r>
              <a:rPr lang="en-US" sz="2400" dirty="0" err="1" smtClean="0"/>
              <a:t>kaman</a:t>
            </a:r>
            <a:r>
              <a:rPr lang="en-US" sz="2400" dirty="0" smtClean="0"/>
              <a:t> </a:t>
            </a:r>
            <a:r>
              <a:rPr lang="en-US" sz="2400" dirty="0" err="1" smtClean="0"/>
              <a:t>tia</a:t>
            </a:r>
            <a:r>
              <a:rPr lang="en-US" sz="2400" dirty="0" smtClean="0"/>
              <a:t> n </a:t>
            </a:r>
            <a:r>
              <a:rPr lang="en-US" sz="2400" dirty="0" err="1" smtClean="0"/>
              <a:t>maeu</a:t>
            </a:r>
            <a:r>
              <a:rPr lang="en-US" sz="2400" dirty="0" smtClean="0"/>
              <a:t> </a:t>
            </a:r>
            <a:r>
              <a:rPr lang="en-US" sz="2400" dirty="0" err="1" smtClean="0"/>
              <a:t>iai</a:t>
            </a:r>
            <a:r>
              <a:rPr lang="en-US" sz="2400" dirty="0" smtClean="0"/>
              <a:t> man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tabo</a:t>
            </a:r>
            <a:r>
              <a:rPr lang="en-US" sz="2400" dirty="0" smtClean="0"/>
              <a:t> </a:t>
            </a:r>
            <a:r>
              <a:rPr lang="en-US" sz="2400" dirty="0" err="1" smtClean="0"/>
              <a:t>teuana</a:t>
            </a:r>
            <a:r>
              <a:rPr lang="en-US" sz="2400" dirty="0" smtClean="0"/>
              <a:t> </a:t>
            </a:r>
            <a:r>
              <a:rPr lang="en-US" sz="2400" dirty="0" err="1" smtClean="0"/>
              <a:t>nakon</a:t>
            </a:r>
            <a:r>
              <a:rPr lang="en-US" sz="2400" dirty="0" smtClean="0"/>
              <a:t> </a:t>
            </a:r>
            <a:r>
              <a:rPr lang="en-US" sz="2400" dirty="0" err="1" smtClean="0"/>
              <a:t>teuana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Bwata</a:t>
            </a:r>
            <a:r>
              <a:rPr lang="en-US" b="1" dirty="0" smtClean="0">
                <a:solidFill>
                  <a:schemeClr val="tx1"/>
                </a:solidFill>
              </a:rPr>
              <a:t> n Mai (Breadfruit rot)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irc_ilrp_mut" descr="https://encrypted-tbn1.gstatic.com/images?q=tbn:ANd9GcSdsGxoVLKXwh5BU2xO5d0XDGJcdAMN9F_mtZbOE4eXIDWMXacYIrm9XzM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35768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29125" y="785794"/>
            <a:ext cx="47148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Teina</a:t>
            </a:r>
            <a:r>
              <a:rPr lang="en-US" sz="2800" b="1" u="sng" dirty="0" smtClean="0"/>
              <a:t>:</a:t>
            </a:r>
            <a:r>
              <a:rPr lang="en-US" sz="2800" dirty="0" smtClean="0"/>
              <a:t> E </a:t>
            </a:r>
            <a:r>
              <a:rPr lang="en-US" sz="2800" dirty="0" err="1" smtClean="0"/>
              <a:t>roro</a:t>
            </a:r>
            <a:r>
              <a:rPr lang="en-US" sz="2800" dirty="0" smtClean="0"/>
              <a:t> </a:t>
            </a:r>
            <a:r>
              <a:rPr lang="en-US" sz="2800" dirty="0" err="1" smtClean="0"/>
              <a:t>iaon</a:t>
            </a:r>
            <a:r>
              <a:rPr lang="en-US" sz="2800" dirty="0" smtClean="0"/>
              <a:t> </a:t>
            </a:r>
            <a:r>
              <a:rPr lang="en-US" sz="2800" dirty="0" err="1" smtClean="0"/>
              <a:t>kunin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mai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ea </a:t>
            </a:r>
            <a:r>
              <a:rPr lang="en-US" sz="2800" dirty="0" err="1" smtClean="0"/>
              <a:t>rikirake</a:t>
            </a:r>
            <a:r>
              <a:rPr lang="en-US" sz="2800" dirty="0" smtClean="0"/>
              <a:t> </a:t>
            </a:r>
            <a:r>
              <a:rPr lang="en-US" sz="2800" dirty="0" err="1" smtClean="0"/>
              <a:t>naba</a:t>
            </a:r>
            <a:r>
              <a:rPr lang="en-US" sz="2800" dirty="0" smtClean="0"/>
              <a:t> </a:t>
            </a:r>
            <a:r>
              <a:rPr lang="en-US" sz="2800" dirty="0" err="1" smtClean="0"/>
              <a:t>buburana</a:t>
            </a:r>
            <a:endParaRPr lang="en-US" sz="2800" dirty="0" smtClean="0"/>
          </a:p>
          <a:p>
            <a:r>
              <a:rPr lang="en-US" sz="2800" dirty="0" smtClean="0"/>
              <a:t>E </a:t>
            </a:r>
            <a:r>
              <a:rPr lang="en-US" sz="2800" dirty="0" err="1" smtClean="0"/>
              <a:t>momoka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mai</a:t>
            </a:r>
            <a:r>
              <a:rPr lang="en-US" sz="2800" dirty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e </a:t>
            </a:r>
            <a:r>
              <a:rPr lang="en-US" sz="2800" dirty="0" err="1" smtClean="0"/>
              <a:t>aki</a:t>
            </a:r>
            <a:r>
              <a:rPr lang="en-US" sz="2800" dirty="0" smtClean="0"/>
              <a:t> tau </a:t>
            </a:r>
            <a:r>
              <a:rPr lang="en-US" sz="2800" dirty="0" err="1" smtClean="0"/>
              <a:t>ibukin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kanaki</a:t>
            </a:r>
            <a:endParaRPr lang="en-US" sz="2800" dirty="0" smtClean="0"/>
          </a:p>
          <a:p>
            <a:r>
              <a:rPr lang="en-US" sz="2800" b="1" u="sng" dirty="0" err="1" smtClean="0"/>
              <a:t>Aroka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aika</a:t>
            </a:r>
            <a:r>
              <a:rPr lang="en-US" sz="2800" b="1" u="sng" dirty="0" smtClean="0"/>
              <a:t> e </a:t>
            </a:r>
            <a:r>
              <a:rPr lang="en-US" sz="2800" b="1" u="sng" dirty="0" err="1" smtClean="0"/>
              <a:t>maeu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iai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Ti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mai</a:t>
            </a:r>
            <a:r>
              <a:rPr lang="en-US" sz="2800" dirty="0" smtClean="0"/>
              <a:t> are </a:t>
            </a:r>
            <a:r>
              <a:rPr lang="en-US" sz="2800" dirty="0" err="1" smtClean="0"/>
              <a:t>akea</a:t>
            </a:r>
            <a:r>
              <a:rPr lang="en-US" sz="2800" dirty="0" smtClean="0"/>
              <a:t> </a:t>
            </a:r>
            <a:r>
              <a:rPr lang="en-US" sz="2800" dirty="0" err="1" smtClean="0"/>
              <a:t>korana</a:t>
            </a:r>
            <a:endParaRPr lang="en-US" sz="2800" dirty="0" smtClean="0"/>
          </a:p>
          <a:p>
            <a:r>
              <a:rPr lang="en-US" sz="2800" b="1" u="sng" dirty="0" err="1" smtClean="0"/>
              <a:t>Anga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aika</a:t>
            </a:r>
            <a:r>
              <a:rPr lang="en-US" sz="2800" b="1" u="sng" dirty="0" smtClean="0"/>
              <a:t> e </a:t>
            </a:r>
            <a:r>
              <a:rPr lang="en-US" sz="2800" b="1" u="sng" dirty="0" err="1" smtClean="0"/>
              <a:t>kona</a:t>
            </a:r>
            <a:r>
              <a:rPr lang="en-US" sz="2800" b="1" u="sng" dirty="0" smtClean="0"/>
              <a:t> n </a:t>
            </a:r>
            <a:r>
              <a:rPr lang="en-US" sz="2800" b="1" u="sng" dirty="0" err="1" smtClean="0"/>
              <a:t>roko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iai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Man </a:t>
            </a:r>
            <a:r>
              <a:rPr lang="en-US" sz="2800" dirty="0" err="1" smtClean="0"/>
              <a:t>uotakin</a:t>
            </a:r>
            <a:r>
              <a:rPr lang="en-US" sz="2800" dirty="0" smtClean="0"/>
              <a:t> </a:t>
            </a:r>
            <a:r>
              <a:rPr lang="en-US" sz="2800" dirty="0" err="1" smtClean="0"/>
              <a:t>uaan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mai</a:t>
            </a:r>
            <a:r>
              <a:rPr lang="en-US" sz="2800" dirty="0" smtClean="0"/>
              <a:t> are a </a:t>
            </a:r>
            <a:r>
              <a:rPr lang="en-US" sz="2800" dirty="0" err="1" smtClean="0"/>
              <a:t>tia</a:t>
            </a:r>
            <a:r>
              <a:rPr lang="en-US" sz="2800" dirty="0" smtClean="0"/>
              <a:t> n </a:t>
            </a:r>
            <a:r>
              <a:rPr lang="en-US" sz="2800" dirty="0" err="1" smtClean="0"/>
              <a:t>ituaki</a:t>
            </a:r>
            <a:r>
              <a:rPr lang="en-US" sz="2800" dirty="0" smtClean="0"/>
              <a:t> n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aoraki</a:t>
            </a:r>
            <a:endParaRPr lang="en-US" sz="2800" dirty="0" smtClean="0"/>
          </a:p>
          <a:p>
            <a:r>
              <a:rPr lang="en-US" sz="2800" b="1" u="sng" dirty="0" err="1" smtClean="0"/>
              <a:t>Aba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aika</a:t>
            </a:r>
            <a:r>
              <a:rPr lang="en-US" sz="2800" b="1" u="sng" dirty="0" smtClean="0"/>
              <a:t> a </a:t>
            </a:r>
            <a:r>
              <a:rPr lang="en-US" sz="2800" b="1" u="sng" dirty="0" err="1" smtClean="0"/>
              <a:t>rotaki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E moan </a:t>
            </a:r>
            <a:r>
              <a:rPr lang="en-US" sz="2800" dirty="0" err="1" smtClean="0"/>
              <a:t>kaoti</a:t>
            </a:r>
            <a:r>
              <a:rPr lang="en-US" sz="2800" dirty="0" smtClean="0"/>
              <a:t> </a:t>
            </a:r>
            <a:r>
              <a:rPr lang="en-US" sz="2800" dirty="0" err="1" smtClean="0"/>
              <a:t>mai</a:t>
            </a:r>
            <a:r>
              <a:rPr lang="en-US" sz="2800" dirty="0" smtClean="0"/>
              <a:t> </a:t>
            </a:r>
            <a:r>
              <a:rPr lang="en-US" sz="2800" dirty="0" err="1" smtClean="0"/>
              <a:t>Butaritari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/>
              <a:t> </a:t>
            </a:r>
            <a:r>
              <a:rPr lang="en-US" sz="2800" dirty="0" err="1" smtClean="0"/>
              <a:t>ngkai</a:t>
            </a:r>
            <a:r>
              <a:rPr lang="en-US" sz="2800" dirty="0" smtClean="0"/>
              <a:t> e a </a:t>
            </a:r>
            <a:r>
              <a:rPr lang="en-US" sz="2800" dirty="0" err="1" smtClean="0"/>
              <a:t>rootii</a:t>
            </a:r>
            <a:r>
              <a:rPr lang="en-US" sz="2800" dirty="0" smtClean="0"/>
              <a:t> </a:t>
            </a:r>
            <a:r>
              <a:rPr lang="en-US" sz="2800" dirty="0" err="1" smtClean="0"/>
              <a:t>aba</a:t>
            </a:r>
            <a:r>
              <a:rPr lang="en-US" sz="2800" dirty="0" smtClean="0"/>
              <a:t> n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itera</a:t>
            </a:r>
            <a:r>
              <a:rPr lang="en-US" sz="2800" dirty="0" smtClean="0"/>
              <a:t> </a:t>
            </a:r>
            <a:r>
              <a:rPr lang="en-US" sz="2800" dirty="0" err="1" smtClean="0"/>
              <a:t>meang</a:t>
            </a:r>
            <a:r>
              <a:rPr lang="en-US" sz="2800" dirty="0" smtClean="0"/>
              <a:t> </a:t>
            </a:r>
            <a:r>
              <a:rPr lang="en-US" sz="2800" dirty="0" err="1" smtClean="0"/>
              <a:t>nakon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Itera</a:t>
            </a:r>
            <a:r>
              <a:rPr lang="en-US" sz="2800" dirty="0" smtClean="0"/>
              <a:t> </a:t>
            </a:r>
            <a:r>
              <a:rPr lang="en-US" sz="2800" dirty="0" err="1" smtClean="0"/>
              <a:t>nuuka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Tabeua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katoto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iaon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aoraki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aika</a:t>
            </a:r>
            <a:r>
              <a:rPr lang="en-US" b="1" dirty="0" smtClean="0">
                <a:solidFill>
                  <a:schemeClr val="tx1"/>
                </a:solidFill>
              </a:rPr>
              <a:t> a </a:t>
            </a:r>
            <a:r>
              <a:rPr lang="en-US" b="1" dirty="0" err="1" smtClean="0">
                <a:solidFill>
                  <a:schemeClr val="tx1"/>
                </a:solidFill>
              </a:rPr>
              <a:t>tuai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roko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</a:t>
            </a:r>
            <a:r>
              <a:rPr lang="en-US" b="1" dirty="0" smtClean="0">
                <a:solidFill>
                  <a:schemeClr val="tx1"/>
                </a:solidFill>
              </a:rPr>
              <a:t> Kiribati……..</a:t>
            </a:r>
            <a:r>
              <a:rPr lang="en-US" b="1" i="1" dirty="0" err="1" smtClean="0">
                <a:solidFill>
                  <a:schemeClr val="tx1"/>
                </a:solidFill>
              </a:rPr>
              <a:t>ti</a:t>
            </a:r>
            <a:r>
              <a:rPr lang="en-US" b="1" i="1" dirty="0" smtClean="0">
                <a:solidFill>
                  <a:schemeClr val="tx1"/>
                </a:solidFill>
              </a:rPr>
              <a:t> bon </a:t>
            </a:r>
            <a:r>
              <a:rPr lang="en-US" b="1" i="1" dirty="0" err="1" smtClean="0">
                <a:solidFill>
                  <a:schemeClr val="tx1"/>
                </a:solidFill>
              </a:rPr>
              <a:t>riai</a:t>
            </a:r>
            <a:r>
              <a:rPr lang="en-US" b="1" i="1" dirty="0" smtClean="0">
                <a:solidFill>
                  <a:schemeClr val="tx1"/>
                </a:solidFill>
              </a:rPr>
              <a:t> n </a:t>
            </a:r>
            <a:r>
              <a:rPr lang="en-US" b="1" i="1" dirty="0" err="1" smtClean="0">
                <a:solidFill>
                  <a:schemeClr val="tx1"/>
                </a:solidFill>
              </a:rPr>
              <a:t>taratara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raoi</a:t>
            </a:r>
            <a:r>
              <a:rPr lang="en-US" b="1" i="1" dirty="0" smtClean="0">
                <a:solidFill>
                  <a:schemeClr val="tx1"/>
                </a:solidFill>
              </a:rPr>
              <a:t> !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488"/>
            <a:ext cx="9144000" cy="514351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Kinnongo</a:t>
            </a:r>
            <a:r>
              <a:rPr lang="en-US" b="1" dirty="0" smtClean="0"/>
              <a:t> </a:t>
            </a:r>
            <a:r>
              <a:rPr lang="en-US" b="1" dirty="0" err="1" smtClean="0"/>
              <a:t>uraura</a:t>
            </a:r>
            <a:r>
              <a:rPr lang="en-US" b="1" dirty="0" smtClean="0"/>
              <a:t> ae </a:t>
            </a:r>
            <a:r>
              <a:rPr lang="en-US" b="1" dirty="0" err="1" smtClean="0"/>
              <a:t>tenamwaaka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(Red imported fire ant)</a:t>
            </a:r>
          </a:p>
          <a:p>
            <a:r>
              <a:rPr lang="en-US" b="1" dirty="0" err="1" smtClean="0"/>
              <a:t>Tineran</a:t>
            </a:r>
            <a:r>
              <a:rPr lang="en-US" b="1" dirty="0" smtClean="0"/>
              <a:t> </a:t>
            </a:r>
            <a:r>
              <a:rPr lang="en-US" b="1" dirty="0" err="1" smtClean="0"/>
              <a:t>te</a:t>
            </a:r>
            <a:r>
              <a:rPr lang="en-US" b="1" dirty="0" smtClean="0"/>
              <a:t> aba (Giant African snail)</a:t>
            </a:r>
          </a:p>
          <a:p>
            <a:r>
              <a:rPr lang="en-US" b="1" dirty="0" err="1" smtClean="0"/>
              <a:t>Biiteren</a:t>
            </a:r>
            <a:r>
              <a:rPr lang="en-US" b="1" dirty="0" smtClean="0"/>
              <a:t> </a:t>
            </a:r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 smtClean="0"/>
              <a:t>Nii</a:t>
            </a:r>
            <a:r>
              <a:rPr lang="en-US" b="1" dirty="0" smtClean="0"/>
              <a:t> (Coconut rhinoceros beetle)</a:t>
            </a: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1248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600" b="1" dirty="0" err="1" smtClean="0">
                <a:solidFill>
                  <a:schemeClr val="tx1"/>
                </a:solidFill>
              </a:rPr>
              <a:t>Kinnongo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uraura</a:t>
            </a:r>
            <a:r>
              <a:rPr lang="en-US" sz="3600" b="1" dirty="0" smtClean="0">
                <a:solidFill>
                  <a:schemeClr val="tx1"/>
                </a:solidFill>
              </a:rPr>
              <a:t> ae </a:t>
            </a:r>
            <a:r>
              <a:rPr lang="en-US" sz="3600" b="1" dirty="0" err="1" smtClean="0">
                <a:solidFill>
                  <a:schemeClr val="tx1"/>
                </a:solidFill>
              </a:rPr>
              <a:t>tenamwaaka</a:t>
            </a:r>
            <a:r>
              <a:rPr lang="en-US" sz="3600" b="1" dirty="0" smtClean="0">
                <a:solidFill>
                  <a:schemeClr val="tx1"/>
                </a:solidFill>
              </a:rPr>
              <a:t> (Red imported fire ant)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258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1248"/>
            <a:ext cx="2971800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t Hill (LEFT) Bites from Fire Ant (RIGHT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2628" y="1001248"/>
            <a:ext cx="32813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2B0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001248"/>
            <a:ext cx="2976570" cy="25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563138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u="sng" dirty="0" err="1" smtClean="0"/>
              <a:t>Tarakina</a:t>
            </a:r>
            <a:r>
              <a:rPr lang="en-US" sz="2100" b="1" u="sng" dirty="0" smtClean="0"/>
              <a:t>: </a:t>
            </a:r>
            <a:r>
              <a:rPr lang="en-US" sz="2100" dirty="0" smtClean="0"/>
              <a:t>Bon </a:t>
            </a:r>
            <a:r>
              <a:rPr lang="en-US" sz="2100" dirty="0" err="1" smtClean="0"/>
              <a:t>ti</a:t>
            </a:r>
            <a:r>
              <a:rPr lang="en-US" sz="2100" dirty="0" smtClean="0"/>
              <a:t> </a:t>
            </a:r>
            <a:r>
              <a:rPr lang="en-US" sz="2100" dirty="0" err="1" smtClean="0"/>
              <a:t>tebo</a:t>
            </a:r>
            <a:r>
              <a:rPr lang="en-US" sz="2100" dirty="0" smtClean="0"/>
              <a:t> </a:t>
            </a:r>
            <a:r>
              <a:rPr lang="en-US" sz="2100" dirty="0" err="1" smtClean="0"/>
              <a:t>raoi</a:t>
            </a:r>
            <a:r>
              <a:rPr lang="en-US" sz="2100" dirty="0" smtClean="0"/>
              <a:t> ma </a:t>
            </a:r>
            <a:r>
              <a:rPr lang="en-US" sz="2100" dirty="0" err="1" smtClean="0"/>
              <a:t>te</a:t>
            </a:r>
            <a:r>
              <a:rPr lang="en-US" sz="2100" dirty="0" smtClean="0"/>
              <a:t> </a:t>
            </a:r>
            <a:r>
              <a:rPr lang="en-US" sz="2100" dirty="0" err="1" smtClean="0"/>
              <a:t>kinnongo</a:t>
            </a:r>
            <a:r>
              <a:rPr lang="en-US" sz="2100" dirty="0" smtClean="0"/>
              <a:t> </a:t>
            </a:r>
            <a:r>
              <a:rPr lang="en-US" sz="2100" dirty="0" err="1" smtClean="0"/>
              <a:t>uraura</a:t>
            </a:r>
            <a:r>
              <a:rPr lang="en-US" sz="2100" dirty="0" smtClean="0"/>
              <a:t>, e </a:t>
            </a:r>
            <a:r>
              <a:rPr lang="en-US" sz="2100" dirty="0" err="1" smtClean="0"/>
              <a:t>kona</a:t>
            </a:r>
            <a:r>
              <a:rPr lang="en-US" sz="2100" dirty="0" smtClean="0"/>
              <a:t> n </a:t>
            </a:r>
            <a:r>
              <a:rPr lang="en-US" sz="2100" dirty="0" err="1" smtClean="0"/>
              <a:t>roko</a:t>
            </a:r>
            <a:r>
              <a:rPr lang="en-US" sz="2100" dirty="0" smtClean="0"/>
              <a:t> </a:t>
            </a:r>
            <a:r>
              <a:rPr lang="en-US" sz="2100" dirty="0" err="1" smtClean="0"/>
              <a:t>nte</a:t>
            </a:r>
            <a:r>
              <a:rPr lang="en-US" sz="2100" dirty="0" smtClean="0"/>
              <a:t> </a:t>
            </a:r>
            <a:r>
              <a:rPr lang="en-US" sz="2100" dirty="0" err="1" smtClean="0"/>
              <a:t>abwaki</a:t>
            </a:r>
            <a:r>
              <a:rPr lang="en-US" sz="2100" dirty="0" smtClean="0"/>
              <a:t> </a:t>
            </a:r>
            <a:r>
              <a:rPr lang="en-US" sz="2100" dirty="0" err="1" smtClean="0"/>
              <a:t>ae</a:t>
            </a:r>
            <a:r>
              <a:rPr lang="en-US" sz="2100" dirty="0" smtClean="0"/>
              <a:t> 5 mm</a:t>
            </a:r>
          </a:p>
          <a:p>
            <a:r>
              <a:rPr lang="en-US" sz="2100" b="1" u="sng" dirty="0" smtClean="0"/>
              <a:t>Ana </a:t>
            </a:r>
            <a:r>
              <a:rPr lang="en-US" sz="2100" b="1" u="sng" dirty="0" err="1" smtClean="0"/>
              <a:t>urubwai</a:t>
            </a:r>
            <a:r>
              <a:rPr lang="en-US" sz="2100" b="1" u="sng" dirty="0" smtClean="0"/>
              <a:t>: </a:t>
            </a:r>
            <a:r>
              <a:rPr lang="en-US" sz="2100" dirty="0" smtClean="0"/>
              <a:t>a </a:t>
            </a:r>
            <a:r>
              <a:rPr lang="en-US" sz="2100" dirty="0" err="1" smtClean="0"/>
              <a:t>kona</a:t>
            </a:r>
            <a:r>
              <a:rPr lang="en-US" sz="2100" dirty="0" smtClean="0"/>
              <a:t> n </a:t>
            </a:r>
            <a:r>
              <a:rPr lang="en-US" sz="2100" dirty="0" err="1" smtClean="0"/>
              <a:t>buraokina</a:t>
            </a:r>
            <a:r>
              <a:rPr lang="en-US" sz="2100" dirty="0" smtClean="0"/>
              <a:t> </a:t>
            </a:r>
            <a:r>
              <a:rPr lang="en-US" sz="2100" dirty="0" err="1" smtClean="0"/>
              <a:t>ke</a:t>
            </a:r>
            <a:r>
              <a:rPr lang="en-US" sz="2100" dirty="0" smtClean="0"/>
              <a:t> n </a:t>
            </a:r>
            <a:r>
              <a:rPr lang="en-US" sz="2100" dirty="0" err="1" smtClean="0"/>
              <a:t>urui</a:t>
            </a:r>
            <a:r>
              <a:rPr lang="en-US" sz="2100" dirty="0" smtClean="0"/>
              <a:t> </a:t>
            </a:r>
            <a:r>
              <a:rPr lang="en-US" sz="2100" dirty="0" err="1" smtClean="0"/>
              <a:t>bwaibu</a:t>
            </a:r>
            <a:r>
              <a:rPr lang="en-US" sz="2100" dirty="0" smtClean="0"/>
              <a:t> n ran </a:t>
            </a:r>
            <a:r>
              <a:rPr lang="en-US" sz="2100" dirty="0" err="1" smtClean="0"/>
              <a:t>ke</a:t>
            </a:r>
            <a:r>
              <a:rPr lang="en-US" sz="2100" dirty="0" smtClean="0"/>
              <a:t> n </a:t>
            </a:r>
            <a:r>
              <a:rPr lang="en-US" sz="2100" dirty="0" err="1" smtClean="0"/>
              <a:t>urua</a:t>
            </a:r>
            <a:r>
              <a:rPr lang="en-US" sz="2100" dirty="0" smtClean="0"/>
              <a:t> </a:t>
            </a:r>
            <a:r>
              <a:rPr lang="en-US" sz="2100" dirty="0" err="1" smtClean="0"/>
              <a:t>te</a:t>
            </a:r>
            <a:r>
              <a:rPr lang="en-US" sz="2100" dirty="0" smtClean="0"/>
              <a:t> </a:t>
            </a:r>
            <a:r>
              <a:rPr lang="en-US" sz="2100" dirty="0" err="1" smtClean="0"/>
              <a:t>iti</a:t>
            </a:r>
            <a:r>
              <a:rPr lang="en-US" sz="2100" dirty="0" smtClean="0"/>
              <a:t>, a </a:t>
            </a:r>
            <a:r>
              <a:rPr lang="en-US" sz="2100" dirty="0" err="1" smtClean="0"/>
              <a:t>kona</a:t>
            </a:r>
            <a:r>
              <a:rPr lang="en-US" sz="2100" dirty="0" smtClean="0"/>
              <a:t> n </a:t>
            </a:r>
            <a:r>
              <a:rPr lang="en-US" sz="2100" dirty="0" err="1" smtClean="0"/>
              <a:t>buakania</a:t>
            </a:r>
            <a:r>
              <a:rPr lang="en-US" sz="2100" dirty="0"/>
              <a:t> </a:t>
            </a:r>
            <a:r>
              <a:rPr lang="en-US" sz="2100" dirty="0" err="1" smtClean="0"/>
              <a:t>bunin</a:t>
            </a:r>
            <a:r>
              <a:rPr lang="en-US" sz="2100" dirty="0" smtClean="0"/>
              <a:t> </a:t>
            </a:r>
            <a:r>
              <a:rPr lang="en-US" sz="2100" dirty="0" err="1" smtClean="0"/>
              <a:t>maan</a:t>
            </a:r>
            <a:r>
              <a:rPr lang="en-US" sz="2100" dirty="0" smtClean="0"/>
              <a:t> </a:t>
            </a:r>
            <a:r>
              <a:rPr lang="en-US" sz="2100" dirty="0" err="1" smtClean="0"/>
              <a:t>ke</a:t>
            </a:r>
            <a:r>
              <a:rPr lang="en-US" sz="2100" dirty="0" smtClean="0"/>
              <a:t> </a:t>
            </a:r>
            <a:r>
              <a:rPr lang="en-US" sz="2100" dirty="0" err="1" smtClean="0"/>
              <a:t>aika</a:t>
            </a:r>
            <a:r>
              <a:rPr lang="en-US" sz="2100" dirty="0" smtClean="0"/>
              <a:t> a </a:t>
            </a:r>
            <a:r>
              <a:rPr lang="en-US" sz="2100" dirty="0" err="1" smtClean="0"/>
              <a:t>tibwa</a:t>
            </a:r>
            <a:r>
              <a:rPr lang="en-US" sz="2100" dirty="0" smtClean="0"/>
              <a:t> </a:t>
            </a:r>
            <a:r>
              <a:rPr lang="en-US" sz="2100" dirty="0" err="1" smtClean="0"/>
              <a:t>bungiaki</a:t>
            </a:r>
            <a:r>
              <a:rPr lang="en-US" sz="2100" dirty="0"/>
              <a:t> </a:t>
            </a:r>
            <a:r>
              <a:rPr lang="en-US" sz="2100" dirty="0" smtClean="0"/>
              <a:t>n </a:t>
            </a:r>
            <a:r>
              <a:rPr lang="en-US" sz="2100" dirty="0" err="1" smtClean="0"/>
              <a:t>aron</a:t>
            </a:r>
            <a:r>
              <a:rPr lang="en-US" sz="2100" dirty="0" smtClean="0"/>
              <a:t> </a:t>
            </a:r>
            <a:r>
              <a:rPr lang="en-US" sz="2100" dirty="0" err="1" smtClean="0"/>
              <a:t>te</a:t>
            </a:r>
            <a:r>
              <a:rPr lang="en-US" sz="2100" dirty="0" smtClean="0"/>
              <a:t> </a:t>
            </a:r>
            <a:r>
              <a:rPr lang="en-US" sz="2100" dirty="0" err="1" smtClean="0"/>
              <a:t>beeki</a:t>
            </a:r>
            <a:r>
              <a:rPr lang="en-US" sz="2100" dirty="0" smtClean="0"/>
              <a:t> </a:t>
            </a:r>
            <a:r>
              <a:rPr lang="en-US" sz="2100" dirty="0" err="1" smtClean="0"/>
              <a:t>ke</a:t>
            </a:r>
            <a:r>
              <a:rPr lang="en-US" sz="2100" dirty="0" smtClean="0"/>
              <a:t> </a:t>
            </a:r>
            <a:r>
              <a:rPr lang="en-US" sz="2100" dirty="0" err="1" smtClean="0"/>
              <a:t>tenan</a:t>
            </a:r>
            <a:r>
              <a:rPr lang="en-US" sz="2100" dirty="0" smtClean="0"/>
              <a:t> moa </a:t>
            </a:r>
            <a:r>
              <a:rPr lang="en-US" sz="2100" dirty="0" err="1" smtClean="0"/>
              <a:t>ke</a:t>
            </a:r>
            <a:r>
              <a:rPr lang="en-US" sz="2100" dirty="0" smtClean="0"/>
              <a:t> man </a:t>
            </a:r>
            <a:r>
              <a:rPr lang="en-US" sz="2100" dirty="0" err="1" smtClean="0"/>
              <a:t>ni</a:t>
            </a:r>
            <a:r>
              <a:rPr lang="en-US" sz="2100" dirty="0" smtClean="0"/>
              <a:t> </a:t>
            </a:r>
            <a:r>
              <a:rPr lang="en-US" sz="2100" dirty="0" err="1" smtClean="0"/>
              <a:t>kiba</a:t>
            </a:r>
            <a:r>
              <a:rPr lang="en-US" sz="2100" dirty="0" smtClean="0"/>
              <a:t>, e </a:t>
            </a:r>
            <a:r>
              <a:rPr lang="en-US" sz="2100" dirty="0" err="1" smtClean="0"/>
              <a:t>kona</a:t>
            </a:r>
            <a:r>
              <a:rPr lang="en-US" sz="2100" dirty="0" smtClean="0"/>
              <a:t> n </a:t>
            </a:r>
            <a:r>
              <a:rPr lang="en-US" sz="2100" dirty="0" err="1" smtClean="0"/>
              <a:t>tena</a:t>
            </a:r>
            <a:r>
              <a:rPr lang="en-US" sz="2100" dirty="0" smtClean="0"/>
              <a:t> </a:t>
            </a:r>
            <a:r>
              <a:rPr lang="en-US" sz="2100" dirty="0" err="1" smtClean="0"/>
              <a:t>te</a:t>
            </a:r>
            <a:r>
              <a:rPr lang="en-US" sz="2100" dirty="0" smtClean="0"/>
              <a:t>  </a:t>
            </a:r>
            <a:r>
              <a:rPr lang="en-US" sz="2100" dirty="0" err="1" smtClean="0"/>
              <a:t>aomata</a:t>
            </a:r>
            <a:r>
              <a:rPr lang="en-US" sz="2100" dirty="0" smtClean="0"/>
              <a:t> </a:t>
            </a:r>
            <a:r>
              <a:rPr lang="en-US" sz="2100" dirty="0" err="1" smtClean="0"/>
              <a:t>ao</a:t>
            </a:r>
            <a:r>
              <a:rPr lang="en-US" sz="2100" dirty="0" smtClean="0"/>
              <a:t>  man </a:t>
            </a:r>
            <a:r>
              <a:rPr lang="en-US" sz="2100" dirty="0" err="1" smtClean="0"/>
              <a:t>karika</a:t>
            </a:r>
            <a:r>
              <a:rPr lang="en-US" sz="2100" dirty="0" smtClean="0"/>
              <a:t> </a:t>
            </a:r>
            <a:r>
              <a:rPr lang="en-US" sz="2100" dirty="0" err="1" smtClean="0"/>
              <a:t>te</a:t>
            </a:r>
            <a:r>
              <a:rPr lang="en-US" sz="2100" dirty="0" smtClean="0"/>
              <a:t> </a:t>
            </a:r>
            <a:r>
              <a:rPr lang="en-US" sz="2100" dirty="0" err="1" smtClean="0"/>
              <a:t>kiritibutibu</a:t>
            </a:r>
            <a:r>
              <a:rPr lang="en-US" sz="2100" dirty="0" smtClean="0"/>
              <a:t> (</a:t>
            </a:r>
            <a:r>
              <a:rPr lang="en-US" sz="2100" dirty="0" err="1" smtClean="0"/>
              <a:t>ti</a:t>
            </a:r>
            <a:r>
              <a:rPr lang="en-US" sz="2100" dirty="0" smtClean="0"/>
              <a:t> </a:t>
            </a:r>
            <a:r>
              <a:rPr lang="en-US" sz="2100" dirty="0" err="1" smtClean="0"/>
              <a:t>tebo</a:t>
            </a:r>
            <a:r>
              <a:rPr lang="en-US" sz="2100" dirty="0" smtClean="0"/>
              <a:t> ma e </a:t>
            </a:r>
            <a:r>
              <a:rPr lang="en-US" sz="2100" dirty="0" err="1" smtClean="0"/>
              <a:t>miraki</a:t>
            </a:r>
            <a:r>
              <a:rPr lang="en-US" sz="2100" dirty="0" smtClean="0"/>
              <a:t> </a:t>
            </a:r>
            <a:r>
              <a:rPr lang="en-US" sz="2100" dirty="0" err="1" smtClean="0"/>
              <a:t>nte</a:t>
            </a:r>
            <a:r>
              <a:rPr lang="en-US" sz="2100" dirty="0" smtClean="0"/>
              <a:t> </a:t>
            </a:r>
            <a:r>
              <a:rPr lang="en-US" sz="2100" dirty="0" err="1" smtClean="0"/>
              <a:t>bingita</a:t>
            </a:r>
            <a:r>
              <a:rPr lang="en-US" sz="2100" dirty="0" smtClean="0"/>
              <a:t>)</a:t>
            </a:r>
          </a:p>
          <a:p>
            <a:r>
              <a:rPr lang="en-US" sz="2100" b="1" u="sng" dirty="0" err="1" smtClean="0"/>
              <a:t>Aaba</a:t>
            </a:r>
            <a:r>
              <a:rPr lang="en-US" sz="2100" b="1" u="sng" dirty="0" smtClean="0"/>
              <a:t> </a:t>
            </a:r>
            <a:r>
              <a:rPr lang="en-US" sz="2100" b="1" u="sng" dirty="0" err="1" smtClean="0"/>
              <a:t>ake</a:t>
            </a:r>
            <a:r>
              <a:rPr lang="en-US" sz="2100" b="1" u="sng" dirty="0" smtClean="0"/>
              <a:t> ea </a:t>
            </a:r>
            <a:r>
              <a:rPr lang="en-US" sz="2100" b="1" u="sng" dirty="0" err="1" smtClean="0"/>
              <a:t>tia</a:t>
            </a:r>
            <a:r>
              <a:rPr lang="en-US" sz="2100" b="1" u="sng" dirty="0" smtClean="0"/>
              <a:t> n </a:t>
            </a:r>
            <a:r>
              <a:rPr lang="en-US" sz="2100" b="1" u="sng" dirty="0" err="1" smtClean="0"/>
              <a:t>roko</a:t>
            </a:r>
            <a:r>
              <a:rPr lang="en-US" sz="2100" b="1" u="sng" dirty="0" smtClean="0"/>
              <a:t> </a:t>
            </a:r>
            <a:r>
              <a:rPr lang="en-US" sz="2100" b="1" u="sng" dirty="0" err="1" smtClean="0"/>
              <a:t>iai</a:t>
            </a:r>
            <a:r>
              <a:rPr lang="en-US" sz="2100" b="1" u="sng" dirty="0" smtClean="0"/>
              <a:t>: </a:t>
            </a:r>
            <a:r>
              <a:rPr lang="en-US" sz="2100" dirty="0" err="1" smtClean="0"/>
              <a:t>Biiti</a:t>
            </a:r>
            <a:r>
              <a:rPr lang="en-US" sz="2100" dirty="0" smtClean="0"/>
              <a:t>, </a:t>
            </a:r>
            <a:r>
              <a:rPr lang="en-US" sz="2100" dirty="0" err="1" smtClean="0"/>
              <a:t>Kuam</a:t>
            </a:r>
            <a:r>
              <a:rPr lang="en-US" sz="2100" dirty="0" smtClean="0"/>
              <a:t>, Hawaii, </a:t>
            </a:r>
            <a:r>
              <a:rPr lang="en-US" sz="2100" dirty="0" err="1" smtClean="0"/>
              <a:t>Matiare</a:t>
            </a:r>
            <a:r>
              <a:rPr lang="en-US" sz="2100" dirty="0" smtClean="0"/>
              <a:t>, Nauru, </a:t>
            </a:r>
            <a:r>
              <a:rPr lang="en-US" sz="2100" dirty="0" err="1" smtClean="0"/>
              <a:t>Niukaretonia</a:t>
            </a:r>
            <a:r>
              <a:rPr lang="en-US" sz="2100" dirty="0" smtClean="0"/>
              <a:t>, </a:t>
            </a:r>
            <a:r>
              <a:rPr lang="en-US" sz="2100" dirty="0" err="1" smtClean="0"/>
              <a:t>Babua</a:t>
            </a:r>
            <a:r>
              <a:rPr lang="en-US" sz="2100" dirty="0" smtClean="0"/>
              <a:t> </a:t>
            </a:r>
            <a:r>
              <a:rPr lang="en-US" sz="2100" dirty="0" err="1" smtClean="0"/>
              <a:t>nukin</a:t>
            </a:r>
            <a:r>
              <a:rPr lang="en-US" sz="2100" dirty="0" smtClean="0"/>
              <a:t>, Samoa, </a:t>
            </a:r>
            <a:r>
              <a:rPr lang="en-US" sz="2100" dirty="0" err="1" smtClean="0"/>
              <a:t>Toromon</a:t>
            </a:r>
            <a:r>
              <a:rPr lang="en-US" sz="2100" dirty="0" smtClean="0"/>
              <a:t>, Tokelau, Tonga, Vanuatu &amp; Wallis &amp; Futuna</a:t>
            </a:r>
          </a:p>
          <a:p>
            <a:r>
              <a:rPr lang="en-US" sz="2100" b="1" u="sng" dirty="0" err="1" smtClean="0"/>
              <a:t>Aanga</a:t>
            </a:r>
            <a:r>
              <a:rPr lang="en-US" sz="2100" b="1" u="sng" dirty="0" smtClean="0"/>
              <a:t> </a:t>
            </a:r>
            <a:r>
              <a:rPr lang="en-US" sz="2100" b="1" u="sng" dirty="0" err="1" smtClean="0"/>
              <a:t>ake</a:t>
            </a:r>
            <a:r>
              <a:rPr lang="en-US" sz="2100" b="1" u="sng" dirty="0" smtClean="0"/>
              <a:t> a </a:t>
            </a:r>
            <a:r>
              <a:rPr lang="en-US" sz="2100" b="1" u="sng" dirty="0" err="1" smtClean="0"/>
              <a:t>kona</a:t>
            </a:r>
            <a:r>
              <a:rPr lang="en-US" sz="2100" b="1" u="sng" dirty="0" smtClean="0"/>
              <a:t> n </a:t>
            </a:r>
            <a:r>
              <a:rPr lang="en-US" sz="2100" b="1" u="sng" dirty="0" err="1" smtClean="0"/>
              <a:t>roko</a:t>
            </a:r>
            <a:r>
              <a:rPr lang="en-US" sz="2100" b="1" u="sng" dirty="0" smtClean="0"/>
              <a:t> </a:t>
            </a:r>
            <a:r>
              <a:rPr lang="en-US" sz="2100" b="1" u="sng" dirty="0" err="1" smtClean="0"/>
              <a:t>iai</a:t>
            </a:r>
            <a:r>
              <a:rPr lang="en-US" sz="2100" b="1" u="sng" dirty="0" smtClean="0"/>
              <a:t>: </a:t>
            </a:r>
            <a:r>
              <a:rPr lang="en-US" sz="2100" dirty="0" err="1" smtClean="0"/>
              <a:t>Rabanako</a:t>
            </a:r>
            <a:r>
              <a:rPr lang="en-US" sz="2100" dirty="0" smtClean="0"/>
              <a:t> </a:t>
            </a:r>
            <a:r>
              <a:rPr lang="en-US" sz="2100" dirty="0" err="1" smtClean="0"/>
              <a:t>ribuakon</a:t>
            </a:r>
            <a:r>
              <a:rPr lang="en-US" sz="2100" dirty="0" smtClean="0"/>
              <a:t> </a:t>
            </a:r>
            <a:r>
              <a:rPr lang="en-US" sz="2100" dirty="0" err="1" smtClean="0"/>
              <a:t>kaako</a:t>
            </a:r>
            <a:r>
              <a:rPr lang="en-US" sz="2100" dirty="0" smtClean="0"/>
              <a:t>, </a:t>
            </a:r>
            <a:r>
              <a:rPr lang="en-US" sz="2100" dirty="0" err="1" smtClean="0"/>
              <a:t>taian</a:t>
            </a:r>
            <a:r>
              <a:rPr lang="en-US" sz="2100" dirty="0" smtClean="0"/>
              <a:t> </a:t>
            </a:r>
            <a:r>
              <a:rPr lang="en-US" sz="2100" dirty="0" err="1" smtClean="0"/>
              <a:t>kaa</a:t>
            </a:r>
            <a:r>
              <a:rPr lang="en-US" sz="2100" dirty="0" smtClean="0"/>
              <a:t>, </a:t>
            </a:r>
            <a:r>
              <a:rPr lang="en-US" sz="2100" dirty="0" err="1" smtClean="0"/>
              <a:t>ao</a:t>
            </a:r>
            <a:r>
              <a:rPr lang="en-US" sz="2100" dirty="0" smtClean="0"/>
              <a:t> </a:t>
            </a:r>
            <a:r>
              <a:rPr lang="en-US" sz="2100" dirty="0" err="1" smtClean="0"/>
              <a:t>bwain</a:t>
            </a:r>
            <a:r>
              <a:rPr lang="en-US" sz="2100" dirty="0" smtClean="0"/>
              <a:t> </a:t>
            </a:r>
            <a:r>
              <a:rPr lang="en-US" sz="2100" dirty="0" err="1" smtClean="0"/>
              <a:t>nanon</a:t>
            </a:r>
            <a:r>
              <a:rPr lang="en-US" sz="2100" dirty="0" smtClean="0"/>
              <a:t> </a:t>
            </a:r>
            <a:r>
              <a:rPr lang="en-US" sz="2100" dirty="0" err="1" smtClean="0"/>
              <a:t>te</a:t>
            </a:r>
            <a:r>
              <a:rPr lang="en-US" sz="2100" dirty="0" smtClean="0"/>
              <a:t> </a:t>
            </a:r>
            <a:r>
              <a:rPr lang="en-US" sz="2100" dirty="0" err="1" smtClean="0"/>
              <a:t>auti</a:t>
            </a:r>
            <a:r>
              <a:rPr lang="en-US" sz="2100" dirty="0" smtClean="0"/>
              <a:t> </a:t>
            </a:r>
            <a:r>
              <a:rPr lang="en-US" sz="2100" dirty="0" err="1" smtClean="0"/>
              <a:t>ke</a:t>
            </a:r>
            <a:r>
              <a:rPr lang="en-US" sz="2100" dirty="0" smtClean="0"/>
              <a:t> </a:t>
            </a:r>
            <a:r>
              <a:rPr lang="en-US" sz="2100" dirty="0" err="1" smtClean="0"/>
              <a:t>amwarake</a:t>
            </a:r>
            <a:r>
              <a:rPr lang="en-US" sz="2100" dirty="0" smtClean="0"/>
              <a:t> </a:t>
            </a:r>
            <a:r>
              <a:rPr lang="en-US" sz="2100" dirty="0" err="1" smtClean="0"/>
              <a:t>ao</a:t>
            </a:r>
            <a:r>
              <a:rPr lang="en-US" sz="2100" dirty="0" smtClean="0"/>
              <a:t> </a:t>
            </a:r>
            <a:r>
              <a:rPr lang="en-US" sz="2100" dirty="0" err="1" smtClean="0"/>
              <a:t>te</a:t>
            </a:r>
            <a:r>
              <a:rPr lang="en-US" sz="2100" dirty="0" smtClean="0"/>
              <a:t> </a:t>
            </a:r>
            <a:r>
              <a:rPr lang="en-US" sz="2100" dirty="0" err="1" smtClean="0"/>
              <a:t>tano</a:t>
            </a:r>
            <a:endParaRPr lang="en-US" sz="2100" dirty="0" smtClean="0"/>
          </a:p>
          <a:p>
            <a:endParaRPr lang="en-US" sz="2100" dirty="0" smtClean="0"/>
          </a:p>
          <a:p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Tineeran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</a:t>
            </a:r>
            <a:r>
              <a:rPr lang="en-US" b="1" dirty="0" smtClean="0">
                <a:solidFill>
                  <a:schemeClr val="tx1"/>
                </a:solidFill>
              </a:rPr>
              <a:t> aba (Giant </a:t>
            </a:r>
            <a:r>
              <a:rPr lang="en-US" b="1" dirty="0" err="1" smtClean="0">
                <a:solidFill>
                  <a:schemeClr val="tx1"/>
                </a:solidFill>
              </a:rPr>
              <a:t>african</a:t>
            </a:r>
            <a:r>
              <a:rPr lang="en-US" b="1" dirty="0" smtClean="0">
                <a:solidFill>
                  <a:schemeClr val="tx1"/>
                </a:solidFill>
              </a:rPr>
              <a:t> snail)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irc_ilrp_mut" descr="https://encrypted-tbn0.gstatic.com/images?q=tbn:ANd9GcR5n0oTY-k4jREM_h5YZu-70wAkv_q-_v1oUfIS2VCuydo4hWCjRNBRnup7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3576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Image result for giant african snail imag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857232"/>
            <a:ext cx="471487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" y="307181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Teina</a:t>
            </a:r>
            <a:r>
              <a:rPr lang="en-US" sz="2400" b="1" u="sng" dirty="0" smtClean="0"/>
              <a:t>:</a:t>
            </a:r>
            <a:r>
              <a:rPr lang="en-US" sz="2400" dirty="0" smtClean="0"/>
              <a:t> Te </a:t>
            </a:r>
            <a:r>
              <a:rPr lang="en-US" sz="2400" dirty="0" err="1" smtClean="0"/>
              <a:t>tinera</a:t>
            </a:r>
            <a:r>
              <a:rPr lang="en-US" sz="2400" dirty="0" smtClean="0"/>
              <a:t> ma e </a:t>
            </a:r>
            <a:r>
              <a:rPr lang="en-US" sz="2400" dirty="0" err="1" smtClean="0"/>
              <a:t>kona</a:t>
            </a:r>
            <a:r>
              <a:rPr lang="en-US" sz="2400" dirty="0" smtClean="0"/>
              <a:t> n </a:t>
            </a:r>
            <a:r>
              <a:rPr lang="en-US" sz="2400" dirty="0" err="1" smtClean="0"/>
              <a:t>roko</a:t>
            </a:r>
            <a:r>
              <a:rPr lang="en-US" sz="2400" dirty="0" smtClean="0"/>
              <a:t> </a:t>
            </a:r>
            <a:r>
              <a:rPr lang="en-US" sz="2400" dirty="0" err="1" smtClean="0"/>
              <a:t>nte</a:t>
            </a:r>
            <a:r>
              <a:rPr lang="en-US" sz="2400" dirty="0" smtClean="0"/>
              <a:t> </a:t>
            </a:r>
            <a:r>
              <a:rPr lang="en-US" sz="2400" dirty="0" err="1" smtClean="0"/>
              <a:t>abwaki</a:t>
            </a:r>
            <a:r>
              <a:rPr lang="en-US" sz="2400" dirty="0" smtClean="0"/>
              <a:t> ae 15cm. </a:t>
            </a:r>
            <a:r>
              <a:rPr lang="en-US" sz="2400" dirty="0" err="1" smtClean="0"/>
              <a:t>Iai</a:t>
            </a:r>
            <a:r>
              <a:rPr lang="en-US" sz="2400" dirty="0" smtClean="0"/>
              <a:t> </a:t>
            </a:r>
            <a:r>
              <a:rPr lang="en-US" sz="2400" dirty="0" err="1" smtClean="0"/>
              <a:t>ana</a:t>
            </a:r>
            <a:r>
              <a:rPr lang="en-US" sz="2400" dirty="0" smtClean="0"/>
              <a:t> man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kariki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aine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mwaane</a:t>
            </a:r>
            <a:r>
              <a:rPr lang="en-US" sz="2400" dirty="0" smtClean="0"/>
              <a:t> </a:t>
            </a:r>
            <a:r>
              <a:rPr lang="en-US" sz="2400" dirty="0" err="1" smtClean="0"/>
              <a:t>irouna</a:t>
            </a:r>
            <a:r>
              <a:rPr lang="en-US" sz="2400" dirty="0"/>
              <a:t> </a:t>
            </a:r>
            <a:r>
              <a:rPr lang="en-US" sz="2400" dirty="0" smtClean="0"/>
              <a:t>ma </a:t>
            </a:r>
            <a:r>
              <a:rPr lang="en-US" sz="2400" dirty="0" err="1" smtClean="0"/>
              <a:t>ngkana</a:t>
            </a:r>
            <a:r>
              <a:rPr lang="en-US" sz="2400" dirty="0" smtClean="0"/>
              <a:t> 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kariki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kainnanoi</a:t>
            </a:r>
            <a:r>
              <a:rPr lang="en-US" sz="2400" dirty="0" smtClean="0"/>
              <a:t> man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kariki</a:t>
            </a:r>
            <a:r>
              <a:rPr lang="en-US" sz="2400" dirty="0" smtClean="0"/>
              <a:t> man 2 man </a:t>
            </a:r>
            <a:r>
              <a:rPr lang="en-US" sz="2400" dirty="0" err="1" smtClean="0"/>
              <a:t>aika</a:t>
            </a:r>
            <a:r>
              <a:rPr lang="en-US" sz="2400" dirty="0" smtClean="0"/>
              <a:t> </a:t>
            </a:r>
            <a:r>
              <a:rPr lang="en-US" sz="2400" dirty="0" err="1" smtClean="0"/>
              <a:t>kakaokoro</a:t>
            </a:r>
            <a:r>
              <a:rPr lang="en-US" sz="2400" dirty="0" smtClean="0"/>
              <a:t>. </a:t>
            </a:r>
            <a:r>
              <a:rPr lang="en-US" sz="2400" dirty="0" err="1" smtClean="0"/>
              <a:t>Temann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tineera</a:t>
            </a:r>
            <a:r>
              <a:rPr lang="en-US" sz="2400" dirty="0" smtClean="0"/>
              <a:t> e </a:t>
            </a:r>
            <a:r>
              <a:rPr lang="en-US" sz="2400" dirty="0" err="1" smtClean="0"/>
              <a:t>kona</a:t>
            </a:r>
            <a:r>
              <a:rPr lang="en-US" sz="2400" dirty="0" smtClean="0"/>
              <a:t> n </a:t>
            </a:r>
            <a:r>
              <a:rPr lang="en-US" sz="2400" dirty="0" err="1" smtClean="0"/>
              <a:t>karina</a:t>
            </a:r>
            <a:r>
              <a:rPr lang="en-US" sz="2400" dirty="0" smtClean="0"/>
              <a:t> 1000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bunimoa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katoa</a:t>
            </a:r>
            <a:r>
              <a:rPr lang="en-US" sz="2400" dirty="0" smtClean="0"/>
              <a:t> </a:t>
            </a:r>
            <a:r>
              <a:rPr lang="en-US" sz="2400" dirty="0" err="1" smtClean="0"/>
              <a:t>ririki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u="sng" dirty="0" smtClean="0"/>
              <a:t>Ana </a:t>
            </a:r>
            <a:r>
              <a:rPr lang="en-US" sz="2400" b="1" u="sng" dirty="0" err="1" smtClean="0"/>
              <a:t>urubwai</a:t>
            </a:r>
            <a:r>
              <a:rPr lang="en-US" sz="2400" b="1" u="sng" dirty="0" smtClean="0"/>
              <a:t>: </a:t>
            </a:r>
            <a:r>
              <a:rPr lang="en-US" sz="2400" dirty="0" smtClean="0"/>
              <a:t>E </a:t>
            </a:r>
            <a:r>
              <a:rPr lang="en-US" sz="2400" dirty="0" err="1" smtClean="0"/>
              <a:t>amwarake</a:t>
            </a:r>
            <a:r>
              <a:rPr lang="en-US" sz="2400" dirty="0" smtClean="0"/>
              <a:t> </a:t>
            </a:r>
            <a:r>
              <a:rPr lang="en-US" sz="2400" dirty="0" err="1" smtClean="0"/>
              <a:t>iaon</a:t>
            </a:r>
            <a:r>
              <a:rPr lang="en-US" sz="2400" dirty="0" smtClean="0"/>
              <a:t> </a:t>
            </a:r>
            <a:r>
              <a:rPr lang="en-US" sz="2400" dirty="0" err="1" smtClean="0"/>
              <a:t>kaai</a:t>
            </a:r>
            <a:r>
              <a:rPr lang="en-US" sz="2400" dirty="0" smtClean="0"/>
              <a:t> n </a:t>
            </a:r>
            <a:r>
              <a:rPr lang="en-US" sz="2400" dirty="0" err="1" smtClean="0"/>
              <a:t>aekaia</a:t>
            </a:r>
            <a:r>
              <a:rPr lang="en-US" sz="2400" dirty="0" smtClean="0"/>
              <a:t> </a:t>
            </a:r>
            <a:r>
              <a:rPr lang="en-US" sz="2400" dirty="0" err="1" smtClean="0"/>
              <a:t>nako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ikotaki</a:t>
            </a:r>
            <a:r>
              <a:rPr lang="en-US" sz="2400" dirty="0" smtClean="0"/>
              <a:t> ma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mai</a:t>
            </a:r>
            <a:r>
              <a:rPr lang="en-US" sz="2400" dirty="0" smtClean="0"/>
              <a:t>, </a:t>
            </a:r>
            <a:r>
              <a:rPr lang="en-US" sz="2400" dirty="0" err="1" smtClean="0"/>
              <a:t>bwabwaia</a:t>
            </a:r>
            <a:r>
              <a:rPr lang="en-US" sz="2400" dirty="0" smtClean="0"/>
              <a:t>, </a:t>
            </a:r>
            <a:r>
              <a:rPr lang="en-US" sz="2400" dirty="0" err="1" smtClean="0"/>
              <a:t>tabioka</a:t>
            </a:r>
            <a:r>
              <a:rPr lang="en-US" sz="2400" dirty="0"/>
              <a:t>.</a:t>
            </a:r>
            <a:endParaRPr lang="en-US" sz="2400" dirty="0" smtClean="0"/>
          </a:p>
          <a:p>
            <a:r>
              <a:rPr lang="en-US" sz="2400" b="1" u="sng" dirty="0" err="1" smtClean="0"/>
              <a:t>Aaba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aika</a:t>
            </a:r>
            <a:r>
              <a:rPr lang="en-US" sz="2400" b="1" u="sng" dirty="0" smtClean="0"/>
              <a:t> ea </a:t>
            </a:r>
            <a:r>
              <a:rPr lang="en-US" sz="2400" b="1" u="sng" dirty="0" err="1" smtClean="0"/>
              <a:t>tia</a:t>
            </a:r>
            <a:r>
              <a:rPr lang="en-US" sz="2400" b="1" u="sng" dirty="0" smtClean="0"/>
              <a:t> n </a:t>
            </a:r>
            <a:r>
              <a:rPr lang="en-US" sz="2400" b="1" u="sng" dirty="0" err="1" smtClean="0"/>
              <a:t>roko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iai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Matiare</a:t>
            </a:r>
            <a:r>
              <a:rPr lang="en-US" sz="2400" dirty="0" smtClean="0"/>
              <a:t>, Tonga, </a:t>
            </a:r>
            <a:r>
              <a:rPr lang="en-US" sz="2400" dirty="0" err="1" smtClean="0"/>
              <a:t>Tamoa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Federated States of Micronesia</a:t>
            </a:r>
          </a:p>
          <a:p>
            <a:r>
              <a:rPr lang="en-US" sz="2400" b="1" u="sng" dirty="0" err="1" smtClean="0"/>
              <a:t>Aanga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aika</a:t>
            </a:r>
            <a:r>
              <a:rPr lang="en-US" sz="2400" b="1" u="sng" dirty="0" smtClean="0"/>
              <a:t> e </a:t>
            </a:r>
            <a:r>
              <a:rPr lang="en-US" sz="2400" b="1" u="sng" dirty="0" err="1" smtClean="0"/>
              <a:t>kona</a:t>
            </a:r>
            <a:r>
              <a:rPr lang="en-US" sz="2400" b="1" u="sng" dirty="0" smtClean="0"/>
              <a:t> n </a:t>
            </a:r>
            <a:r>
              <a:rPr lang="en-US" sz="2400" b="1" u="sng" dirty="0" err="1" smtClean="0"/>
              <a:t>roko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iai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bunnimoana</a:t>
            </a:r>
            <a:r>
              <a:rPr lang="en-US" sz="2400" dirty="0"/>
              <a:t> </a:t>
            </a:r>
            <a:r>
              <a:rPr lang="en-US" sz="2400" dirty="0" err="1" smtClean="0"/>
              <a:t>ribuakon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tano</a:t>
            </a:r>
            <a:r>
              <a:rPr lang="en-US" sz="2400" dirty="0" smtClean="0"/>
              <a:t>,  </a:t>
            </a:r>
            <a:r>
              <a:rPr lang="en-US" sz="2400" dirty="0" err="1" smtClean="0"/>
              <a:t>nim</a:t>
            </a:r>
            <a:r>
              <a:rPr lang="en-US" sz="2400" dirty="0" smtClean="0"/>
              <a:t> ma </a:t>
            </a:r>
            <a:r>
              <a:rPr lang="en-US" sz="2400" dirty="0" err="1" smtClean="0"/>
              <a:t>tenan</a:t>
            </a:r>
            <a:r>
              <a:rPr lang="en-US" sz="2400" dirty="0" smtClean="0"/>
              <a:t> </a:t>
            </a:r>
            <a:r>
              <a:rPr lang="en-US" sz="2400" dirty="0" err="1" smtClean="0"/>
              <a:t>kaonteina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kaako</a:t>
            </a:r>
            <a:r>
              <a:rPr lang="en-US" sz="2400" dirty="0" smtClean="0"/>
              <a:t>, </a:t>
            </a:r>
            <a:r>
              <a:rPr lang="en-US" sz="2400" dirty="0" err="1" smtClean="0"/>
              <a:t>nim</a:t>
            </a:r>
            <a:r>
              <a:rPr lang="en-US" sz="2400" dirty="0" smtClean="0"/>
              <a:t> ma </a:t>
            </a:r>
            <a:r>
              <a:rPr lang="en-US" sz="2400" dirty="0" err="1" smtClean="0"/>
              <a:t>tenan</a:t>
            </a:r>
            <a:r>
              <a:rPr lang="en-US" sz="2400" dirty="0" smtClean="0"/>
              <a:t> </a:t>
            </a:r>
            <a:r>
              <a:rPr lang="en-US" sz="2400" dirty="0" err="1" smtClean="0"/>
              <a:t>kaa</a:t>
            </a:r>
            <a:r>
              <a:rPr lang="en-US" sz="2400" dirty="0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Biiteren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Nii</a:t>
            </a:r>
            <a:r>
              <a:rPr lang="en-US" b="1" dirty="0" smtClean="0">
                <a:solidFill>
                  <a:schemeClr val="tx1"/>
                </a:solidFill>
              </a:rPr>
              <a:t> (Coconut rhinoceros beetle)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10" descr="File:Oryctes nasicornis Thailand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4357686" cy="2071702"/>
          </a:xfrm>
          <a:prstGeom prst="rect">
            <a:avLst/>
          </a:prstGeom>
          <a:noFill/>
        </p:spPr>
      </p:pic>
      <p:pic>
        <p:nvPicPr>
          <p:cNvPr id="5" name="Picture 4" descr="Image result for damage image from rhinoceros beetl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857232"/>
            <a:ext cx="47148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928934"/>
            <a:ext cx="91987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Teina</a:t>
            </a:r>
            <a:r>
              <a:rPr lang="en-US" sz="2400" b="1" u="sng" dirty="0" smtClean="0"/>
              <a:t>:</a:t>
            </a:r>
            <a:r>
              <a:rPr lang="en-US" sz="2400" dirty="0" smtClean="0"/>
              <a:t> E roro, </a:t>
            </a:r>
            <a:r>
              <a:rPr lang="en-US" sz="2400" dirty="0" err="1" smtClean="0"/>
              <a:t>iai</a:t>
            </a:r>
            <a:r>
              <a:rPr lang="en-US" sz="2400" dirty="0" smtClean="0"/>
              <a:t> </a:t>
            </a:r>
            <a:r>
              <a:rPr lang="en-US" sz="2400" dirty="0" err="1" smtClean="0"/>
              <a:t>korona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e </a:t>
            </a:r>
            <a:r>
              <a:rPr lang="en-US" sz="2400" dirty="0" err="1" smtClean="0"/>
              <a:t>matoatoa</a:t>
            </a:r>
            <a:r>
              <a:rPr lang="en-US" sz="2400" dirty="0" smtClean="0"/>
              <a:t> </a:t>
            </a:r>
            <a:r>
              <a:rPr lang="en-US" sz="2400" dirty="0" err="1" smtClean="0"/>
              <a:t>borana</a:t>
            </a:r>
            <a:r>
              <a:rPr lang="en-US" sz="2400" dirty="0" smtClean="0"/>
              <a:t>, 4cm </a:t>
            </a:r>
            <a:r>
              <a:rPr lang="en-US" sz="2400" dirty="0" err="1" smtClean="0"/>
              <a:t>abwakina</a:t>
            </a:r>
            <a:endParaRPr lang="en-US" sz="2400" dirty="0" smtClean="0"/>
          </a:p>
          <a:p>
            <a:r>
              <a:rPr lang="en-US" sz="2400" b="1" u="sng" dirty="0" smtClean="0"/>
              <a:t>Ana </a:t>
            </a:r>
            <a:r>
              <a:rPr lang="en-US" sz="2400" b="1" u="sng" dirty="0" err="1" smtClean="0"/>
              <a:t>urubwai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Amarake</a:t>
            </a:r>
            <a:r>
              <a:rPr lang="en-US" sz="2400" dirty="0" smtClean="0"/>
              <a:t> n </a:t>
            </a:r>
            <a:r>
              <a:rPr lang="en-US" sz="2400" dirty="0" err="1" smtClean="0"/>
              <a:t>marewen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nii</a:t>
            </a:r>
            <a:r>
              <a:rPr lang="en-US" sz="2400" dirty="0" smtClean="0"/>
              <a:t>, </a:t>
            </a:r>
            <a:r>
              <a:rPr lang="en-US" sz="2400" dirty="0" err="1" smtClean="0"/>
              <a:t>ngkana</a:t>
            </a:r>
            <a:r>
              <a:rPr lang="en-US" sz="2400" dirty="0" smtClean="0"/>
              <a:t> a </a:t>
            </a:r>
            <a:r>
              <a:rPr lang="en-US" sz="2400" dirty="0" err="1" smtClean="0"/>
              <a:t>otinako</a:t>
            </a:r>
            <a:r>
              <a:rPr lang="en-US" sz="2400" dirty="0" smtClean="0"/>
              <a:t> </a:t>
            </a:r>
            <a:r>
              <a:rPr lang="en-US" sz="2400" dirty="0" err="1" smtClean="0"/>
              <a:t>baan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nii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a </a:t>
            </a:r>
            <a:r>
              <a:rPr lang="en-US" sz="2400" dirty="0" err="1" smtClean="0"/>
              <a:t>makorokoro</a:t>
            </a:r>
            <a:endParaRPr lang="en-US" sz="2400" dirty="0" smtClean="0"/>
          </a:p>
          <a:p>
            <a:r>
              <a:rPr lang="en-US" sz="2400" dirty="0" smtClean="0"/>
              <a:t>E </a:t>
            </a:r>
            <a:r>
              <a:rPr lang="en-US" sz="2400" dirty="0" err="1" smtClean="0"/>
              <a:t>kauarerekea</a:t>
            </a:r>
            <a:r>
              <a:rPr lang="en-US" sz="2400" dirty="0" smtClean="0"/>
              <a:t> </a:t>
            </a:r>
            <a:r>
              <a:rPr lang="en-US" sz="2400" dirty="0" err="1" smtClean="0"/>
              <a:t>maitin</a:t>
            </a:r>
            <a:r>
              <a:rPr lang="en-US" sz="2400" dirty="0" smtClean="0"/>
              <a:t> </a:t>
            </a:r>
            <a:r>
              <a:rPr lang="en-US" sz="2400" dirty="0" err="1" smtClean="0"/>
              <a:t>baan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nii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e </a:t>
            </a:r>
            <a:r>
              <a:rPr lang="en-US" sz="2400" dirty="0" err="1" smtClean="0"/>
              <a:t>kona</a:t>
            </a:r>
            <a:r>
              <a:rPr lang="en-US" sz="2400" dirty="0" smtClean="0"/>
              <a:t> </a:t>
            </a:r>
            <a:r>
              <a:rPr lang="en-US" sz="2400" dirty="0" err="1" smtClean="0"/>
              <a:t>naba</a:t>
            </a:r>
            <a:r>
              <a:rPr lang="en-US" sz="2400" dirty="0" smtClean="0"/>
              <a:t> n </a:t>
            </a:r>
            <a:r>
              <a:rPr lang="en-US" sz="2400" dirty="0" err="1" smtClean="0"/>
              <a:t>kakerikaka</a:t>
            </a:r>
            <a:r>
              <a:rPr lang="en-US" sz="2400" dirty="0" smtClean="0"/>
              <a:t> </a:t>
            </a:r>
            <a:r>
              <a:rPr lang="en-US" sz="2400" dirty="0" err="1" smtClean="0"/>
              <a:t>uaana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maeuraoin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nii</a:t>
            </a:r>
            <a:endParaRPr lang="en-US" sz="2400" dirty="0" smtClean="0"/>
          </a:p>
          <a:p>
            <a:r>
              <a:rPr lang="en-US" sz="2400" b="1" u="sng" dirty="0" smtClean="0"/>
              <a:t>Aba </a:t>
            </a:r>
            <a:r>
              <a:rPr lang="en-US" sz="2400" b="1" u="sng" dirty="0" err="1" smtClean="0"/>
              <a:t>aika</a:t>
            </a:r>
            <a:r>
              <a:rPr lang="en-US" sz="2400" b="1" u="sng" dirty="0" smtClean="0"/>
              <a:t> ea </a:t>
            </a:r>
            <a:r>
              <a:rPr lang="en-US" sz="2400" b="1" u="sng" dirty="0" err="1" smtClean="0"/>
              <a:t>tia</a:t>
            </a:r>
            <a:r>
              <a:rPr lang="en-US" sz="2400" b="1" u="sng" dirty="0" smtClean="0"/>
              <a:t> n </a:t>
            </a:r>
            <a:r>
              <a:rPr lang="en-US" sz="2400" b="1" u="sng" dirty="0" err="1" smtClean="0"/>
              <a:t>roko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iai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Biti</a:t>
            </a:r>
            <a:r>
              <a:rPr lang="en-US" sz="2400" dirty="0" smtClean="0"/>
              <a:t>, </a:t>
            </a:r>
            <a:r>
              <a:rPr lang="en-US" sz="2400" dirty="0" err="1" smtClean="0"/>
              <a:t>Toromon</a:t>
            </a:r>
            <a:r>
              <a:rPr lang="en-US" sz="2400" dirty="0" smtClean="0"/>
              <a:t>, </a:t>
            </a:r>
            <a:r>
              <a:rPr lang="en-US" sz="2400" dirty="0" err="1" smtClean="0"/>
              <a:t>Babua</a:t>
            </a:r>
            <a:r>
              <a:rPr lang="en-US" sz="2400" dirty="0" smtClean="0"/>
              <a:t> </a:t>
            </a:r>
            <a:r>
              <a:rPr lang="en-US" sz="2400" dirty="0" err="1" smtClean="0"/>
              <a:t>Nukin</a:t>
            </a:r>
            <a:r>
              <a:rPr lang="en-US" sz="2400" dirty="0" smtClean="0"/>
              <a:t>, </a:t>
            </a:r>
            <a:r>
              <a:rPr lang="en-US" sz="2400" dirty="0" err="1" smtClean="0"/>
              <a:t>Tamoa</a:t>
            </a:r>
            <a:r>
              <a:rPr lang="en-US" sz="2400" dirty="0" smtClean="0"/>
              <a:t>, </a:t>
            </a:r>
            <a:r>
              <a:rPr lang="en-US" sz="2400" dirty="0" err="1" smtClean="0"/>
              <a:t>Tokerau</a:t>
            </a:r>
            <a:r>
              <a:rPr lang="en-US" sz="2400" dirty="0" smtClean="0"/>
              <a:t>, </a:t>
            </a:r>
            <a:r>
              <a:rPr lang="en-US" sz="2400" dirty="0" err="1" smtClean="0"/>
              <a:t>Kuam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Aotiteria</a:t>
            </a:r>
            <a:endParaRPr lang="en-US" sz="2400" dirty="0" smtClean="0"/>
          </a:p>
          <a:p>
            <a:r>
              <a:rPr lang="en-US" sz="2400" b="1" u="sng" dirty="0" err="1" smtClean="0"/>
              <a:t>Aanga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aika</a:t>
            </a:r>
            <a:r>
              <a:rPr lang="en-US" sz="2400" b="1" u="sng" dirty="0" smtClean="0"/>
              <a:t> e </a:t>
            </a:r>
            <a:r>
              <a:rPr lang="en-US" sz="2400" b="1" u="sng" dirty="0" err="1" smtClean="0"/>
              <a:t>kona</a:t>
            </a:r>
            <a:r>
              <a:rPr lang="en-US" sz="2400" b="1" u="sng" dirty="0" smtClean="0"/>
              <a:t> n </a:t>
            </a:r>
            <a:r>
              <a:rPr lang="en-US" sz="2400" b="1" u="sng" dirty="0" err="1" smtClean="0"/>
              <a:t>roko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iai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Rabanako</a:t>
            </a:r>
            <a:r>
              <a:rPr lang="en-US" sz="2400" dirty="0" smtClean="0"/>
              <a:t> </a:t>
            </a:r>
            <a:r>
              <a:rPr lang="en-US" sz="2400" dirty="0" err="1" smtClean="0"/>
              <a:t>ibuakon</a:t>
            </a:r>
            <a:r>
              <a:rPr lang="en-US" sz="2400" dirty="0" smtClean="0"/>
              <a:t> </a:t>
            </a:r>
            <a:r>
              <a:rPr lang="en-US" sz="2400" dirty="0" err="1" smtClean="0"/>
              <a:t>kaako</a:t>
            </a:r>
            <a:r>
              <a:rPr lang="en-US" sz="2400" dirty="0" smtClean="0"/>
              <a:t>, </a:t>
            </a:r>
            <a:r>
              <a:rPr lang="en-US" sz="2400" dirty="0" err="1" smtClean="0"/>
              <a:t>kanan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aroka</a:t>
            </a:r>
            <a:r>
              <a:rPr lang="en-US" sz="2400" dirty="0" smtClean="0"/>
              <a:t> </a:t>
            </a:r>
            <a:r>
              <a:rPr lang="en-US" sz="2400" dirty="0" err="1" smtClean="0"/>
              <a:t>aika</a:t>
            </a:r>
            <a:r>
              <a:rPr lang="en-US" sz="2400" dirty="0" smtClean="0"/>
              <a:t> a </a:t>
            </a:r>
            <a:r>
              <a:rPr lang="en-US" sz="2400" dirty="0" err="1" smtClean="0"/>
              <a:t>mka</a:t>
            </a:r>
            <a:r>
              <a:rPr lang="en-US" sz="2400" dirty="0" smtClean="0"/>
              <a:t>, </a:t>
            </a:r>
            <a:r>
              <a:rPr lang="en-US" sz="2400" dirty="0" err="1" smtClean="0"/>
              <a:t>bubu</a:t>
            </a:r>
            <a:r>
              <a:rPr lang="en-US" sz="2400" dirty="0" smtClean="0"/>
              <a:t> n </a:t>
            </a:r>
            <a:r>
              <a:rPr lang="en-US" sz="2400" dirty="0" err="1" smtClean="0"/>
              <a:t>tao</a:t>
            </a:r>
            <a:r>
              <a:rPr lang="en-US" sz="2400" dirty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aroka</a:t>
            </a:r>
            <a:r>
              <a:rPr lang="en-US" sz="2400" dirty="0" smtClean="0"/>
              <a:t> </a:t>
            </a:r>
            <a:r>
              <a:rPr lang="en-US" sz="2400" dirty="0" err="1" smtClean="0"/>
              <a:t>ake</a:t>
            </a:r>
            <a:r>
              <a:rPr lang="en-US" sz="2400" dirty="0" smtClean="0"/>
              <a:t> </a:t>
            </a:r>
            <a:r>
              <a:rPr lang="en-US" sz="2400" dirty="0" err="1" smtClean="0"/>
              <a:t>inanon</a:t>
            </a:r>
            <a:r>
              <a:rPr lang="en-US" sz="2400" dirty="0" smtClean="0"/>
              <a:t> </a:t>
            </a:r>
            <a:r>
              <a:rPr lang="en-US" sz="2400" dirty="0" err="1" smtClean="0"/>
              <a:t>nneia</a:t>
            </a:r>
            <a:r>
              <a:rPr lang="en-US" sz="2400" dirty="0" smtClean="0"/>
              <a:t> (pot plants)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840" y="-27384"/>
            <a:ext cx="9144000" cy="1224136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3300" b="1" dirty="0" err="1" smtClean="0">
                <a:solidFill>
                  <a:schemeClr val="tx1"/>
                </a:solidFill>
              </a:rPr>
              <a:t>Uouotakin</a:t>
            </a: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</a:rPr>
              <a:t>aroka</a:t>
            </a: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</a:rPr>
              <a:t>nako</a:t>
            </a: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</a:rPr>
              <a:t>aonnaba</a:t>
            </a: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</a:rPr>
              <a:t>ao</a:t>
            </a: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</a:rPr>
              <a:t>totokoan</a:t>
            </a: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</a:rPr>
              <a:t>uouotakin</a:t>
            </a: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en-US" sz="3300" b="1" dirty="0" err="1" smtClean="0">
                <a:solidFill>
                  <a:schemeClr val="tx1"/>
                </a:solidFill>
              </a:rPr>
              <a:t>te</a:t>
            </a:r>
            <a:r>
              <a:rPr lang="en-US" sz="3300" b="1" dirty="0" smtClean="0">
                <a:solidFill>
                  <a:schemeClr val="tx1"/>
                </a:solidFill>
              </a:rPr>
              <a:t> man/</a:t>
            </a:r>
            <a:r>
              <a:rPr lang="en-US" sz="3300" b="1" dirty="0" err="1" smtClean="0">
                <a:solidFill>
                  <a:schemeClr val="tx1"/>
                </a:solidFill>
              </a:rPr>
              <a:t>aoraki</a:t>
            </a:r>
            <a:endParaRPr lang="en-US" sz="33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195" y="1234489"/>
            <a:ext cx="91987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Tera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bwai</a:t>
            </a:r>
            <a:r>
              <a:rPr lang="en-US" sz="2400" dirty="0" smtClean="0"/>
              <a:t> ae </a:t>
            </a:r>
            <a:r>
              <a:rPr lang="en-US" sz="2400" dirty="0" err="1" smtClean="0"/>
              <a:t>ko</a:t>
            </a:r>
            <a:r>
              <a:rPr lang="en-US" sz="2400" dirty="0" smtClean="0"/>
              <a:t> </a:t>
            </a:r>
            <a:r>
              <a:rPr lang="en-US" sz="2400" dirty="0" err="1" smtClean="0"/>
              <a:t>riai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karaoia</a:t>
            </a:r>
            <a:r>
              <a:rPr lang="en-US" sz="2400" dirty="0" smtClean="0"/>
              <a:t> </a:t>
            </a:r>
            <a:r>
              <a:rPr lang="en-US" sz="2400" dirty="0" err="1" smtClean="0"/>
              <a:t>ngkana</a:t>
            </a:r>
            <a:r>
              <a:rPr lang="en-US" sz="2400" dirty="0" smtClean="0"/>
              <a:t> </a:t>
            </a:r>
            <a:r>
              <a:rPr lang="en-US" sz="2400" dirty="0" err="1" smtClean="0"/>
              <a:t>iai</a:t>
            </a:r>
            <a:r>
              <a:rPr lang="en-US" sz="2400" dirty="0" smtClean="0"/>
              <a:t> </a:t>
            </a:r>
            <a:r>
              <a:rPr lang="en-US" sz="2400" dirty="0" err="1" smtClean="0"/>
              <a:t>arokam</a:t>
            </a:r>
            <a:r>
              <a:rPr lang="en-US" sz="2400" dirty="0" smtClean="0"/>
              <a:t> ae </a:t>
            </a:r>
            <a:r>
              <a:rPr lang="en-US" sz="2400" dirty="0" err="1" smtClean="0"/>
              <a:t>ko</a:t>
            </a:r>
            <a:r>
              <a:rPr lang="en-US" sz="2400" dirty="0" smtClean="0"/>
              <a:t> </a:t>
            </a:r>
            <a:r>
              <a:rPr lang="en-US" sz="2400" dirty="0" err="1" smtClean="0"/>
              <a:t>kan</a:t>
            </a:r>
            <a:r>
              <a:rPr lang="en-US" sz="2400" dirty="0" smtClean="0"/>
              <a:t> </a:t>
            </a:r>
            <a:r>
              <a:rPr lang="en-US" sz="2400" dirty="0" err="1" smtClean="0"/>
              <a:t>uotia</a:t>
            </a:r>
            <a:r>
              <a:rPr lang="en-US" sz="2400" dirty="0" smtClean="0"/>
              <a:t> </a:t>
            </a:r>
            <a:r>
              <a:rPr lang="en-US" sz="2400" dirty="0" err="1" smtClean="0"/>
              <a:t>nakon</a:t>
            </a:r>
            <a:r>
              <a:rPr lang="en-US" sz="2400" dirty="0" smtClean="0"/>
              <a:t> am </a:t>
            </a:r>
            <a:r>
              <a:rPr lang="en-US" sz="2400" dirty="0" err="1" smtClean="0"/>
              <a:t>abamwakoro</a:t>
            </a:r>
            <a:r>
              <a:rPr lang="en-US" sz="2400" dirty="0" smtClean="0"/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Imwaain</a:t>
            </a:r>
            <a:r>
              <a:rPr lang="en-US" sz="2400" dirty="0" smtClean="0"/>
              <a:t> </a:t>
            </a:r>
            <a:r>
              <a:rPr lang="en-US" sz="2400" dirty="0" err="1" smtClean="0"/>
              <a:t>uotakin</a:t>
            </a:r>
            <a:r>
              <a:rPr lang="en-US" sz="2400" dirty="0" smtClean="0"/>
              <a:t> </a:t>
            </a:r>
            <a:r>
              <a:rPr lang="en-US" sz="2400" dirty="0" err="1" smtClean="0"/>
              <a:t>arokam</a:t>
            </a:r>
            <a:r>
              <a:rPr lang="en-US" sz="2400" dirty="0" smtClean="0"/>
              <a:t> </a:t>
            </a:r>
            <a:r>
              <a:rPr lang="en-US" sz="2400" dirty="0" err="1" smtClean="0"/>
              <a:t>nako</a:t>
            </a:r>
            <a:r>
              <a:rPr lang="en-US" sz="2400" dirty="0"/>
              <a:t> </a:t>
            </a:r>
            <a:r>
              <a:rPr lang="en-US" sz="2400" dirty="0" err="1" smtClean="0"/>
              <a:t>aonnaba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uoti</a:t>
            </a:r>
            <a:r>
              <a:rPr lang="en-US" sz="2400" dirty="0" smtClean="0"/>
              <a:t> </a:t>
            </a:r>
            <a:r>
              <a:rPr lang="en-US" sz="2400" dirty="0" err="1" smtClean="0"/>
              <a:t>arokam</a:t>
            </a:r>
            <a:r>
              <a:rPr lang="en-US" sz="2400" dirty="0" smtClean="0"/>
              <a:t> </a:t>
            </a:r>
            <a:r>
              <a:rPr lang="en-US" sz="2400" dirty="0" err="1" smtClean="0"/>
              <a:t>nakon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Botaki</a:t>
            </a:r>
            <a:r>
              <a:rPr lang="en-US" sz="2400" dirty="0" smtClean="0"/>
              <a:t> n </a:t>
            </a:r>
            <a:r>
              <a:rPr lang="en-US" sz="2400" dirty="0" err="1" smtClean="0"/>
              <a:t>ununiki</a:t>
            </a:r>
            <a:r>
              <a:rPr lang="en-US" sz="2400" dirty="0" smtClean="0"/>
              <a:t> </a:t>
            </a:r>
            <a:r>
              <a:rPr lang="en-US" sz="2400" dirty="0" err="1" smtClean="0"/>
              <a:t>tebongina</a:t>
            </a:r>
            <a:r>
              <a:rPr lang="en-US" sz="2400" dirty="0" smtClean="0"/>
              <a:t> </a:t>
            </a:r>
            <a:r>
              <a:rPr lang="en-US" sz="2400" dirty="0" err="1" smtClean="0"/>
              <a:t>imwain</a:t>
            </a:r>
            <a:r>
              <a:rPr lang="en-US" sz="2400" dirty="0" smtClean="0"/>
              <a:t> </a:t>
            </a:r>
            <a:r>
              <a:rPr lang="en-US" sz="2400" dirty="0" err="1" smtClean="0"/>
              <a:t>mwanangam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N </a:t>
            </a:r>
            <a:r>
              <a:rPr lang="en-US" sz="2400" dirty="0" err="1" smtClean="0"/>
              <a:t>rokon</a:t>
            </a:r>
            <a:r>
              <a:rPr lang="en-US" sz="2400" dirty="0" smtClean="0"/>
              <a:t> </a:t>
            </a:r>
            <a:r>
              <a:rPr lang="en-US" sz="2400" dirty="0" err="1" smtClean="0"/>
              <a:t>arokam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karaoaki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tutuo</a:t>
            </a:r>
            <a:r>
              <a:rPr lang="en-US" sz="2400" dirty="0"/>
              <a:t> </a:t>
            </a:r>
            <a:r>
              <a:rPr lang="en-US" sz="2400" dirty="0" err="1" smtClean="0"/>
              <a:t>nakon</a:t>
            </a:r>
            <a:r>
              <a:rPr lang="en-US" sz="2400" dirty="0" smtClean="0"/>
              <a:t> </a:t>
            </a:r>
            <a:r>
              <a:rPr lang="en-US" sz="2400" dirty="0" err="1" smtClean="0"/>
              <a:t>arokam</a:t>
            </a:r>
            <a:r>
              <a:rPr lang="en-US" sz="2400" dirty="0" smtClean="0"/>
              <a:t>. </a:t>
            </a:r>
            <a:r>
              <a:rPr lang="en-US" sz="2400" dirty="0" err="1" smtClean="0"/>
              <a:t>Iai</a:t>
            </a:r>
            <a:r>
              <a:rPr lang="en-US" sz="2400" dirty="0" smtClean="0"/>
              <a:t> </a:t>
            </a:r>
            <a:r>
              <a:rPr lang="en-US" sz="2400" dirty="0" err="1" smtClean="0"/>
              <a:t>aroka</a:t>
            </a:r>
            <a:r>
              <a:rPr lang="en-US" sz="2400" dirty="0" smtClean="0"/>
              <a:t> </a:t>
            </a:r>
            <a:r>
              <a:rPr lang="en-US" sz="2400" dirty="0" err="1" smtClean="0"/>
              <a:t>aika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kona</a:t>
            </a:r>
            <a:r>
              <a:rPr lang="en-US" sz="2400" dirty="0" smtClean="0"/>
              <a:t> n </a:t>
            </a:r>
            <a:r>
              <a:rPr lang="en-US" sz="2400" dirty="0" err="1" smtClean="0"/>
              <a:t>kariaiakaki</a:t>
            </a:r>
            <a:r>
              <a:rPr lang="en-US" sz="2400" dirty="0" smtClean="0"/>
              <a:t> </a:t>
            </a:r>
            <a:r>
              <a:rPr lang="en-US" sz="2400" dirty="0" err="1" smtClean="0"/>
              <a:t>uotakiia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iai</a:t>
            </a:r>
            <a:r>
              <a:rPr lang="en-US" sz="2400" dirty="0" smtClean="0"/>
              <a:t> </a:t>
            </a:r>
            <a:r>
              <a:rPr lang="en-US" sz="2400" dirty="0" err="1" smtClean="0"/>
              <a:t>aroka</a:t>
            </a:r>
            <a:r>
              <a:rPr lang="en-US" sz="2400" dirty="0" smtClean="0"/>
              <a:t> </a:t>
            </a:r>
            <a:r>
              <a:rPr lang="en-US" sz="2400" dirty="0" err="1" smtClean="0"/>
              <a:t>aika</a:t>
            </a:r>
            <a:r>
              <a:rPr lang="en-US" sz="2400" dirty="0" smtClean="0"/>
              <a:t> a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aki</a:t>
            </a:r>
            <a:r>
              <a:rPr lang="en-US" sz="2400" dirty="0" smtClean="0"/>
              <a:t> moa </a:t>
            </a:r>
            <a:r>
              <a:rPr lang="en-US" sz="2400" dirty="0" err="1" smtClean="0"/>
              <a:t>kariaiakaki</a:t>
            </a:r>
            <a:r>
              <a:rPr lang="en-US" sz="2400" dirty="0"/>
              <a:t> </a:t>
            </a:r>
            <a:r>
              <a:rPr lang="en-US" sz="2400" dirty="0" err="1" smtClean="0"/>
              <a:t>iaan</a:t>
            </a:r>
            <a:r>
              <a:rPr lang="en-US" sz="2400" dirty="0" smtClean="0"/>
              <a:t> </a:t>
            </a:r>
            <a:r>
              <a:rPr lang="en-US" sz="2400" dirty="0" err="1" smtClean="0"/>
              <a:t>bukina</a:t>
            </a:r>
            <a:r>
              <a:rPr lang="en-US" sz="2400" dirty="0" smtClean="0"/>
              <a:t> are a </a:t>
            </a:r>
            <a:r>
              <a:rPr lang="en-US" sz="2400" dirty="0" err="1" smtClean="0"/>
              <a:t>kona</a:t>
            </a:r>
            <a:r>
              <a:rPr lang="en-US" sz="2400" dirty="0" smtClean="0"/>
              <a:t> n </a:t>
            </a:r>
            <a:r>
              <a:rPr lang="en-US" sz="2400" dirty="0" err="1" smtClean="0"/>
              <a:t>uouota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man.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tiku</a:t>
            </a:r>
            <a:r>
              <a:rPr lang="en-US" sz="2400" dirty="0" smtClean="0"/>
              <a:t> am </a:t>
            </a:r>
            <a:r>
              <a:rPr lang="en-US" sz="2400" dirty="0" err="1" smtClean="0"/>
              <a:t>aroka</a:t>
            </a:r>
            <a:r>
              <a:rPr lang="en-US" sz="2400" dirty="0" smtClean="0"/>
              <a:t> n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Ununiki</a:t>
            </a:r>
            <a:r>
              <a:rPr lang="en-US" sz="2400" dirty="0" smtClean="0"/>
              <a:t> </a:t>
            </a:r>
            <a:r>
              <a:rPr lang="en-US" sz="2400" dirty="0" err="1" smtClean="0"/>
              <a:t>ibukin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kaitiaki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karaoakin</a:t>
            </a:r>
            <a:r>
              <a:rPr lang="en-US" sz="2400" dirty="0" smtClean="0"/>
              <a:t> </a:t>
            </a:r>
            <a:r>
              <a:rPr lang="en-US" sz="2400" dirty="0" err="1" smtClean="0"/>
              <a:t>bebwana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bebwa</a:t>
            </a:r>
            <a:r>
              <a:rPr lang="en-US" sz="2400" dirty="0" smtClean="0"/>
              <a:t> n </a:t>
            </a:r>
            <a:r>
              <a:rPr lang="en-US" sz="2400" dirty="0" err="1" smtClean="0"/>
              <a:t>kakoaua</a:t>
            </a:r>
            <a:r>
              <a:rPr lang="en-US" sz="2400" dirty="0" smtClean="0"/>
              <a:t> </a:t>
            </a:r>
            <a:r>
              <a:rPr lang="en-US" sz="2400" dirty="0" err="1" smtClean="0"/>
              <a:t>bwa</a:t>
            </a:r>
            <a:r>
              <a:rPr lang="en-US" sz="2400" dirty="0" smtClean="0"/>
              <a:t> a </a:t>
            </a:r>
            <a:r>
              <a:rPr lang="en-US" sz="2400" dirty="0" err="1" smtClean="0"/>
              <a:t>tia</a:t>
            </a:r>
            <a:r>
              <a:rPr lang="en-US" sz="2400" dirty="0" smtClean="0"/>
              <a:t> n </a:t>
            </a:r>
            <a:r>
              <a:rPr lang="en-US" sz="2400" dirty="0" err="1" smtClean="0"/>
              <a:t>tuoaki</a:t>
            </a:r>
            <a:r>
              <a:rPr lang="en-US" sz="2400" dirty="0" smtClean="0"/>
              <a:t> </a:t>
            </a:r>
            <a:r>
              <a:rPr lang="en-US" sz="2400" dirty="0" err="1" smtClean="0"/>
              <a:t>arokam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akea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man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aoraki</a:t>
            </a:r>
            <a:r>
              <a:rPr lang="en-US" sz="2400" dirty="0" smtClean="0"/>
              <a:t> ae a </a:t>
            </a:r>
            <a:r>
              <a:rPr lang="en-US" sz="2400" dirty="0" err="1" smtClean="0"/>
              <a:t>uouotia</a:t>
            </a:r>
            <a:r>
              <a:rPr lang="en-US" sz="2400" dirty="0" smtClean="0"/>
              <a:t>.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Rooko</a:t>
            </a:r>
            <a:r>
              <a:rPr lang="en-US" sz="2400" dirty="0" smtClean="0"/>
              <a:t> </a:t>
            </a:r>
            <a:r>
              <a:rPr lang="en-US" sz="2400" dirty="0" err="1" smtClean="0"/>
              <a:t>anai</a:t>
            </a:r>
            <a:r>
              <a:rPr lang="en-US" sz="2400" dirty="0" smtClean="0"/>
              <a:t> </a:t>
            </a:r>
            <a:r>
              <a:rPr lang="en-US" sz="2400" dirty="0" err="1" smtClean="0"/>
              <a:t>arokam</a:t>
            </a:r>
            <a:r>
              <a:rPr lang="en-US" sz="2400" dirty="0" smtClean="0"/>
              <a:t> </a:t>
            </a:r>
            <a:r>
              <a:rPr lang="en-US" sz="2400" dirty="0" err="1" smtClean="0"/>
              <a:t>imwain</a:t>
            </a:r>
            <a:r>
              <a:rPr lang="en-US" sz="2400" dirty="0" smtClean="0"/>
              <a:t> </a:t>
            </a:r>
            <a:r>
              <a:rPr lang="en-US" sz="2400" dirty="0" err="1" smtClean="0"/>
              <a:t>mwanangam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err="1" smtClean="0"/>
              <a:t>Taben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tia</a:t>
            </a:r>
            <a:r>
              <a:rPr lang="en-US" sz="2400" dirty="0" smtClean="0"/>
              <a:t> </a:t>
            </a:r>
            <a:r>
              <a:rPr lang="en-US" sz="2400" dirty="0" err="1" smtClean="0"/>
              <a:t>ununiki</a:t>
            </a:r>
            <a:r>
              <a:rPr lang="en-US" sz="2400" dirty="0" smtClean="0"/>
              <a:t> </a:t>
            </a:r>
            <a:r>
              <a:rPr lang="en-US" sz="2400" dirty="0" err="1" smtClean="0"/>
              <a:t>iaon</a:t>
            </a:r>
            <a:r>
              <a:rPr lang="en-US" sz="2400" dirty="0" smtClean="0"/>
              <a:t> </a:t>
            </a:r>
            <a:r>
              <a:rPr lang="en-US" sz="2400" dirty="0" err="1" smtClean="0"/>
              <a:t>abamwakoro</a:t>
            </a:r>
            <a:r>
              <a:rPr lang="en-US" sz="2400" dirty="0" smtClean="0"/>
              <a:t> </a:t>
            </a:r>
            <a:r>
              <a:rPr lang="en-US" sz="2400" dirty="0" err="1" smtClean="0"/>
              <a:t>bwa</a:t>
            </a:r>
            <a:r>
              <a:rPr lang="en-US" sz="2400" dirty="0" smtClean="0"/>
              <a:t> 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tuoi</a:t>
            </a:r>
            <a:r>
              <a:rPr lang="en-US" sz="2400" dirty="0" smtClean="0"/>
              <a:t> </a:t>
            </a:r>
            <a:r>
              <a:rPr lang="en-US" sz="2400" dirty="0" err="1" smtClean="0"/>
              <a:t>arokam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n </a:t>
            </a:r>
            <a:r>
              <a:rPr lang="en-US" sz="2400" dirty="0" err="1" smtClean="0"/>
              <a:t>tuoa</a:t>
            </a:r>
            <a:r>
              <a:rPr lang="en-US" sz="2400" dirty="0" smtClean="0"/>
              <a:t> </a:t>
            </a:r>
            <a:r>
              <a:rPr lang="en-US" sz="2400" dirty="0" err="1" smtClean="0"/>
              <a:t>naba</a:t>
            </a:r>
            <a:r>
              <a:rPr lang="en-US" sz="2400" dirty="0" smtClean="0"/>
              <a:t> </a:t>
            </a:r>
            <a:r>
              <a:rPr lang="en-US" sz="2400" dirty="0" err="1" smtClean="0"/>
              <a:t>bebwana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karaoa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kauoua</a:t>
            </a:r>
            <a:r>
              <a:rPr lang="en-US" sz="2400" dirty="0" smtClean="0"/>
              <a:t> n </a:t>
            </a:r>
            <a:r>
              <a:rPr lang="en-US" sz="2400" dirty="0" err="1" smtClean="0"/>
              <a:t>tutuo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tia</a:t>
            </a:r>
            <a:r>
              <a:rPr lang="en-US" sz="2400" dirty="0" smtClean="0"/>
              <a:t> </a:t>
            </a:r>
            <a:r>
              <a:rPr lang="en-US" sz="2400" dirty="0" err="1" smtClean="0"/>
              <a:t>ununiki</a:t>
            </a:r>
            <a:r>
              <a:rPr lang="en-US" sz="2400" dirty="0" smtClean="0"/>
              <a:t>, </a:t>
            </a:r>
            <a:r>
              <a:rPr lang="en-US" sz="2400" dirty="0" err="1" smtClean="0"/>
              <a:t>imwiin</a:t>
            </a:r>
            <a:r>
              <a:rPr lang="en-US" sz="2400" dirty="0" smtClean="0"/>
              <a:t> </a:t>
            </a:r>
            <a:r>
              <a:rPr lang="en-US" sz="2400" dirty="0" err="1" smtClean="0"/>
              <a:t>ana</a:t>
            </a:r>
            <a:r>
              <a:rPr lang="en-US" sz="2400" dirty="0" smtClean="0"/>
              <a:t> </a:t>
            </a:r>
            <a:r>
              <a:rPr lang="en-US" sz="2400" dirty="0" err="1" smtClean="0"/>
              <a:t>tutuo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kona</a:t>
            </a:r>
            <a:r>
              <a:rPr lang="en-US" sz="2400" dirty="0" smtClean="0"/>
              <a:t> n </a:t>
            </a:r>
            <a:r>
              <a:rPr lang="en-US" sz="2400" dirty="0" err="1" smtClean="0"/>
              <a:t>anga</a:t>
            </a:r>
            <a:r>
              <a:rPr lang="en-US" sz="2400" dirty="0" smtClean="0"/>
              <a:t> </a:t>
            </a:r>
            <a:r>
              <a:rPr lang="en-US" sz="2400" dirty="0" err="1" smtClean="0"/>
              <a:t>ana</a:t>
            </a:r>
            <a:r>
              <a:rPr lang="en-US" sz="2400" dirty="0" smtClean="0"/>
              <a:t> </a:t>
            </a:r>
            <a:r>
              <a:rPr lang="en-US" sz="2400" dirty="0" err="1" smtClean="0"/>
              <a:t>babaire</a:t>
            </a:r>
            <a:r>
              <a:rPr lang="en-US" sz="2400" dirty="0" smtClean="0"/>
              <a:t> </a:t>
            </a:r>
            <a:r>
              <a:rPr lang="en-US" sz="2400" dirty="0" err="1" smtClean="0"/>
              <a:t>bwa</a:t>
            </a:r>
            <a:r>
              <a:rPr lang="en-US" sz="2400" dirty="0" smtClean="0"/>
              <a:t> e </a:t>
            </a:r>
            <a:r>
              <a:rPr lang="en-US" sz="2400" dirty="0" err="1" smtClean="0"/>
              <a:t>kariaia</a:t>
            </a:r>
            <a:r>
              <a:rPr lang="en-US" sz="2400" dirty="0" smtClean="0"/>
              <a:t> </a:t>
            </a:r>
            <a:r>
              <a:rPr lang="en-US" sz="2400" dirty="0" err="1" smtClean="0"/>
              <a:t>uotakin</a:t>
            </a:r>
            <a:r>
              <a:rPr lang="en-US" sz="2400" dirty="0" smtClean="0"/>
              <a:t> </a:t>
            </a:r>
            <a:r>
              <a:rPr lang="en-US" sz="2400" dirty="0" err="1" smtClean="0"/>
              <a:t>arokam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aki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7226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Bwai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kakawaki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en-US" dirty="0" err="1" smtClean="0"/>
              <a:t>Tiaki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taben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Botaki</a:t>
            </a:r>
            <a:r>
              <a:rPr lang="en-US" dirty="0" smtClean="0"/>
              <a:t> n </a:t>
            </a:r>
            <a:r>
              <a:rPr lang="en-US" dirty="0" err="1" smtClean="0"/>
              <a:t>Ununiki</a:t>
            </a:r>
            <a:r>
              <a:rPr lang="en-US" dirty="0" smtClean="0"/>
              <a:t> </a:t>
            </a:r>
            <a:r>
              <a:rPr lang="en-US" dirty="0" err="1" smtClean="0"/>
              <a:t>kamanoan</a:t>
            </a:r>
            <a:r>
              <a:rPr lang="en-US" dirty="0" smtClean="0"/>
              <a:t> </a:t>
            </a:r>
            <a:r>
              <a:rPr lang="en-US" dirty="0" err="1" smtClean="0"/>
              <a:t>abara</a:t>
            </a:r>
            <a:r>
              <a:rPr lang="en-US" dirty="0" smtClean="0"/>
              <a:t> man </a:t>
            </a:r>
            <a:r>
              <a:rPr lang="en-US" dirty="0" err="1" smtClean="0"/>
              <a:t>rokon</a:t>
            </a:r>
            <a:r>
              <a:rPr lang="en-US" dirty="0" smtClean="0"/>
              <a:t> </a:t>
            </a:r>
            <a:r>
              <a:rPr lang="en-US" dirty="0" err="1" smtClean="0"/>
              <a:t>maan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aorakin</a:t>
            </a:r>
            <a:r>
              <a:rPr lang="en-US" dirty="0" smtClean="0"/>
              <a:t> </a:t>
            </a:r>
            <a:r>
              <a:rPr lang="en-US" dirty="0" err="1" smtClean="0"/>
              <a:t>aroka</a:t>
            </a:r>
            <a:r>
              <a:rPr lang="en-US" dirty="0" smtClean="0"/>
              <a:t> I </a:t>
            </a:r>
            <a:r>
              <a:rPr lang="en-US" dirty="0" err="1" smtClean="0"/>
              <a:t>abara</a:t>
            </a:r>
            <a:r>
              <a:rPr lang="en-US" dirty="0" smtClean="0"/>
              <a:t> </a:t>
            </a:r>
            <a:r>
              <a:rPr lang="en-US" dirty="0" err="1" smtClean="0"/>
              <a:t>bwa</a:t>
            </a:r>
            <a:r>
              <a:rPr lang="en-US" dirty="0" smtClean="0"/>
              <a:t> bon </a:t>
            </a:r>
            <a:r>
              <a:rPr lang="en-US" dirty="0" err="1" smtClean="0"/>
              <a:t>taben</a:t>
            </a:r>
            <a:r>
              <a:rPr lang="en-US" dirty="0" smtClean="0"/>
              <a:t> </a:t>
            </a:r>
            <a:r>
              <a:rPr lang="en-US" dirty="0" err="1" smtClean="0"/>
              <a:t>naba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botanaomata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ngaira</a:t>
            </a:r>
            <a:r>
              <a:rPr lang="en-US" dirty="0" smtClean="0"/>
              <a:t> n </a:t>
            </a:r>
            <a:r>
              <a:rPr lang="en-US" dirty="0" err="1" smtClean="0"/>
              <a:t>tatabemanira</a:t>
            </a:r>
            <a:r>
              <a:rPr lang="en-US" dirty="0" smtClean="0"/>
              <a:t> </a:t>
            </a:r>
            <a:r>
              <a:rPr lang="en-US" dirty="0" err="1" smtClean="0"/>
              <a:t>nako</a:t>
            </a:r>
            <a:endParaRPr lang="en-US" dirty="0" smtClean="0"/>
          </a:p>
          <a:p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kantaningaki</a:t>
            </a:r>
            <a:r>
              <a:rPr lang="en-US" dirty="0" smtClean="0"/>
              <a:t> </a:t>
            </a:r>
            <a:r>
              <a:rPr lang="en-US" dirty="0" err="1" smtClean="0"/>
              <a:t>bwa</a:t>
            </a:r>
            <a:r>
              <a:rPr lang="en-US" dirty="0" smtClean="0"/>
              <a:t> </a:t>
            </a:r>
            <a:r>
              <a:rPr lang="en-US" dirty="0" err="1" smtClean="0"/>
              <a:t>ngkana</a:t>
            </a:r>
            <a:r>
              <a:rPr lang="en-US" dirty="0" smtClean="0"/>
              <a:t> </a:t>
            </a:r>
            <a:r>
              <a:rPr lang="en-US" dirty="0" err="1" smtClean="0"/>
              <a:t>iai</a:t>
            </a:r>
            <a:r>
              <a:rPr lang="en-US" dirty="0" smtClean="0"/>
              <a:t> </a:t>
            </a:r>
            <a:r>
              <a:rPr lang="en-US" dirty="0" err="1" smtClean="0"/>
              <a:t>aekakin</a:t>
            </a:r>
            <a:r>
              <a:rPr lang="en-US" dirty="0" smtClean="0"/>
              <a:t> </a:t>
            </a:r>
            <a:r>
              <a:rPr lang="en-US" dirty="0" err="1" smtClean="0"/>
              <a:t>maan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aorakin</a:t>
            </a:r>
            <a:r>
              <a:rPr lang="en-US" dirty="0" smtClean="0"/>
              <a:t> </a:t>
            </a:r>
            <a:r>
              <a:rPr lang="en-US" dirty="0" err="1" smtClean="0"/>
              <a:t>aroka</a:t>
            </a:r>
            <a:r>
              <a:rPr lang="en-US" dirty="0" smtClean="0"/>
              <a:t> </a:t>
            </a:r>
            <a:r>
              <a:rPr lang="en-US" dirty="0" err="1" smtClean="0"/>
              <a:t>aika</a:t>
            </a:r>
            <a:r>
              <a:rPr lang="en-US" dirty="0" smtClean="0"/>
              <a:t>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kuba</a:t>
            </a:r>
            <a:r>
              <a:rPr lang="en-US" dirty="0" smtClean="0"/>
              <a:t> n boo ma </a:t>
            </a:r>
            <a:r>
              <a:rPr lang="en-US" dirty="0" err="1" smtClean="0"/>
              <a:t>ngaia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n </a:t>
            </a:r>
            <a:r>
              <a:rPr lang="en-US" dirty="0" err="1" smtClean="0"/>
              <a:t>boou</a:t>
            </a:r>
            <a:r>
              <a:rPr lang="en-US" dirty="0" smtClean="0"/>
              <a:t> n am </a:t>
            </a:r>
            <a:r>
              <a:rPr lang="en-US" dirty="0" err="1" smtClean="0"/>
              <a:t>taratara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bwai</a:t>
            </a:r>
            <a:r>
              <a:rPr lang="en-US" dirty="0" smtClean="0"/>
              <a:t> ae 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riai</a:t>
            </a:r>
            <a:r>
              <a:rPr lang="en-US" dirty="0" smtClean="0"/>
              <a:t> n </a:t>
            </a:r>
            <a:r>
              <a:rPr lang="en-US" dirty="0" err="1" smtClean="0"/>
              <a:t>karaoia</a:t>
            </a:r>
            <a:r>
              <a:rPr lang="en-US" dirty="0" smtClean="0"/>
              <a:t>, </a:t>
            </a:r>
            <a:r>
              <a:rPr lang="en-US" dirty="0" err="1" smtClean="0"/>
              <a:t>ribooti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am Tia </a:t>
            </a:r>
            <a:r>
              <a:rPr lang="en-US" dirty="0" err="1" smtClean="0"/>
              <a:t>Ununiki</a:t>
            </a:r>
            <a:r>
              <a:rPr lang="en-US" dirty="0" smtClean="0"/>
              <a:t> are </a:t>
            </a:r>
            <a:r>
              <a:rPr lang="en-US" dirty="0" err="1" smtClean="0"/>
              <a:t>iaon</a:t>
            </a:r>
            <a:r>
              <a:rPr lang="en-US" dirty="0" smtClean="0"/>
              <a:t> am </a:t>
            </a:r>
            <a:r>
              <a:rPr lang="en-US" dirty="0" err="1" smtClean="0"/>
              <a:t>abamwakoro</a:t>
            </a:r>
            <a:endParaRPr lang="en-US" dirty="0" smtClean="0"/>
          </a:p>
          <a:p>
            <a:r>
              <a:rPr lang="en-US" dirty="0" err="1" smtClean="0"/>
              <a:t>Ribootini</a:t>
            </a:r>
            <a:r>
              <a:rPr lang="en-US" dirty="0" smtClean="0"/>
              <a:t> </a:t>
            </a:r>
            <a:r>
              <a:rPr lang="en-US" dirty="0" err="1" smtClean="0"/>
              <a:t>naba</a:t>
            </a:r>
            <a:r>
              <a:rPr lang="en-US" dirty="0" smtClean="0"/>
              <a:t> </a:t>
            </a:r>
            <a:r>
              <a:rPr lang="en-US" dirty="0" err="1" smtClean="0"/>
              <a:t>kanganga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arokam</a:t>
            </a:r>
            <a:r>
              <a:rPr lang="en-US" dirty="0" smtClean="0"/>
              <a:t> n </a:t>
            </a:r>
            <a:r>
              <a:rPr lang="en-US" dirty="0" err="1" smtClean="0"/>
              <a:t>mwengam</a:t>
            </a:r>
            <a:r>
              <a:rPr lang="en-US" dirty="0" smtClean="0"/>
              <a:t> are </a:t>
            </a:r>
            <a:r>
              <a:rPr lang="en-US" dirty="0" err="1" smtClean="0"/>
              <a:t>ko</a:t>
            </a:r>
            <a:r>
              <a:rPr lang="en-US" dirty="0" smtClean="0"/>
              <a:t> nori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Te </a:t>
            </a:r>
            <a:r>
              <a:rPr lang="en-US" sz="4000" b="1" dirty="0" err="1" smtClean="0">
                <a:solidFill>
                  <a:schemeClr val="tx1"/>
                </a:solidFill>
              </a:rPr>
              <a:t>uaia</a:t>
            </a:r>
            <a:r>
              <a:rPr lang="en-US" sz="4000" b="1" dirty="0" smtClean="0">
                <a:solidFill>
                  <a:schemeClr val="tx1"/>
                </a:solidFill>
              </a:rPr>
              <a:t> n </a:t>
            </a:r>
            <a:r>
              <a:rPr lang="en-US" sz="4000" b="1" dirty="0" err="1" smtClean="0">
                <a:solidFill>
                  <a:schemeClr val="tx1"/>
                </a:solidFill>
              </a:rPr>
              <a:t>ikarekebai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ibukin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kamanoan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abara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aika</a:t>
            </a:r>
            <a:r>
              <a:rPr lang="en-US" sz="4000" b="1" dirty="0" smtClean="0">
                <a:solidFill>
                  <a:schemeClr val="tx1"/>
                </a:solidFill>
              </a:rPr>
              <a:t> a </a:t>
            </a:r>
            <a:r>
              <a:rPr lang="en-US" sz="4000" b="1" dirty="0" err="1" smtClean="0">
                <a:solidFill>
                  <a:schemeClr val="tx1"/>
                </a:solidFill>
              </a:rPr>
              <a:t>kakateke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aikai</a:t>
            </a:r>
            <a:r>
              <a:rPr lang="en-US" sz="4000" b="1" dirty="0" smtClean="0">
                <a:solidFill>
                  <a:schemeClr val="tx1"/>
                </a:solidFill>
              </a:rPr>
              <a:t> bon </a:t>
            </a:r>
            <a:r>
              <a:rPr lang="en-US" sz="4000" b="1" dirty="0" err="1" smtClean="0">
                <a:solidFill>
                  <a:schemeClr val="tx1"/>
                </a:solidFill>
              </a:rPr>
              <a:t>te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tibwanga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ae</a:t>
            </a:r>
            <a:r>
              <a:rPr lang="en-US" sz="4000" b="1" dirty="0" smtClean="0">
                <a:solidFill>
                  <a:schemeClr val="tx1"/>
                </a:solidFill>
              </a:rPr>
              <a:t> moan </a:t>
            </a:r>
            <a:r>
              <a:rPr lang="en-US" sz="4000" b="1" dirty="0" err="1" smtClean="0">
                <a:solidFill>
                  <a:schemeClr val="tx1"/>
                </a:solidFill>
              </a:rPr>
              <a:t>te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kakawaki</a:t>
            </a:r>
            <a:r>
              <a:rPr lang="en-US" sz="4000" b="1" dirty="0" smtClean="0">
                <a:solidFill>
                  <a:schemeClr val="tx1"/>
                </a:solidFill>
              </a:rPr>
              <a:t>.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steppingintoconsciousness.files.wordpress.com/2011/10/handsholdingspace.jpg?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643182"/>
            <a:ext cx="57864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94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52565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Oin</a:t>
            </a:r>
            <a:r>
              <a:rPr lang="en-US" sz="3600" dirty="0" smtClean="0"/>
              <a:t> </a:t>
            </a:r>
            <a:r>
              <a:rPr lang="en-US" sz="3600" dirty="0" err="1" smtClean="0"/>
              <a:t>tabera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Anga</a:t>
            </a:r>
            <a:r>
              <a:rPr lang="en-US" sz="3600" dirty="0" smtClean="0"/>
              <a:t> n </a:t>
            </a:r>
            <a:r>
              <a:rPr lang="en-US" sz="3600" dirty="0" err="1" smtClean="0"/>
              <a:t>totoko</a:t>
            </a:r>
            <a:r>
              <a:rPr lang="en-US" sz="3600" dirty="0" smtClean="0"/>
              <a:t> </a:t>
            </a:r>
            <a:r>
              <a:rPr lang="en-US" sz="3600" dirty="0" err="1" smtClean="0"/>
              <a:t>ao</a:t>
            </a:r>
            <a:r>
              <a:rPr lang="en-US" sz="3600" dirty="0" smtClean="0"/>
              <a:t> n </a:t>
            </a:r>
            <a:r>
              <a:rPr lang="en-US" sz="3600" dirty="0" err="1" smtClean="0"/>
              <a:t>tararua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Manin</a:t>
            </a:r>
            <a:r>
              <a:rPr lang="en-US" sz="3600" dirty="0" smtClean="0"/>
              <a:t>/</a:t>
            </a:r>
            <a:r>
              <a:rPr lang="en-US" sz="3600" dirty="0" err="1" smtClean="0"/>
              <a:t>aorakin</a:t>
            </a:r>
            <a:r>
              <a:rPr lang="en-US" sz="3600" dirty="0" smtClean="0"/>
              <a:t> </a:t>
            </a:r>
            <a:r>
              <a:rPr lang="en-US" sz="3600" dirty="0" err="1" smtClean="0"/>
              <a:t>aroka</a:t>
            </a:r>
            <a:r>
              <a:rPr lang="en-US" sz="3600" dirty="0" smtClean="0"/>
              <a:t> </a:t>
            </a:r>
            <a:r>
              <a:rPr lang="en-US" sz="3600" dirty="0" err="1" smtClean="0"/>
              <a:t>ake</a:t>
            </a:r>
            <a:r>
              <a:rPr lang="en-US" sz="3600" dirty="0" smtClean="0"/>
              <a:t> a </a:t>
            </a:r>
            <a:r>
              <a:rPr lang="en-US" sz="3600" dirty="0" err="1" smtClean="0"/>
              <a:t>tia</a:t>
            </a:r>
            <a:r>
              <a:rPr lang="en-US" sz="3600" dirty="0" smtClean="0"/>
              <a:t> n </a:t>
            </a:r>
            <a:r>
              <a:rPr lang="en-US" sz="3600" dirty="0" err="1" smtClean="0"/>
              <a:t>roko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Kiribati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Manin</a:t>
            </a:r>
            <a:r>
              <a:rPr lang="en-US" sz="3600" dirty="0" smtClean="0"/>
              <a:t>/</a:t>
            </a:r>
            <a:r>
              <a:rPr lang="en-US" sz="3600" dirty="0" err="1" smtClean="0"/>
              <a:t>aorakin</a:t>
            </a:r>
            <a:r>
              <a:rPr lang="en-US" sz="3600" dirty="0" smtClean="0"/>
              <a:t> </a:t>
            </a:r>
            <a:r>
              <a:rPr lang="en-US" sz="3600" dirty="0" err="1" smtClean="0"/>
              <a:t>aroka</a:t>
            </a:r>
            <a:r>
              <a:rPr lang="en-US" sz="3600" dirty="0" smtClean="0"/>
              <a:t> </a:t>
            </a:r>
            <a:r>
              <a:rPr lang="en-US" sz="3600" dirty="0" err="1" smtClean="0"/>
              <a:t>ake</a:t>
            </a:r>
            <a:r>
              <a:rPr lang="en-US" sz="3600" dirty="0" smtClean="0"/>
              <a:t> a </a:t>
            </a:r>
            <a:r>
              <a:rPr lang="en-US" sz="3600" dirty="0" err="1" smtClean="0"/>
              <a:t>tuai</a:t>
            </a:r>
            <a:r>
              <a:rPr lang="en-US" sz="3600" dirty="0" smtClean="0"/>
              <a:t> </a:t>
            </a:r>
            <a:r>
              <a:rPr lang="en-US" sz="3600" dirty="0" err="1" smtClean="0"/>
              <a:t>roko</a:t>
            </a:r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 Kiribati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Tuan </a:t>
            </a:r>
            <a:r>
              <a:rPr lang="en-US" sz="3600" dirty="0" err="1" smtClean="0"/>
              <a:t>uotakin</a:t>
            </a:r>
            <a:r>
              <a:rPr lang="en-US" sz="3600" dirty="0" smtClean="0"/>
              <a:t> </a:t>
            </a:r>
            <a:r>
              <a:rPr lang="en-US" sz="3600" dirty="0" err="1" smtClean="0"/>
              <a:t>aroka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600" dirty="0" err="1" smtClean="0"/>
              <a:t>Kauring</a:t>
            </a: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Kanoan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maroro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83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33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07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Te </a:t>
            </a:r>
            <a:r>
              <a:rPr lang="en-US" b="1" dirty="0" err="1" smtClean="0">
                <a:solidFill>
                  <a:schemeClr val="tx1"/>
                </a:solidFill>
              </a:rPr>
              <a:t>kinnongo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babobo</a:t>
            </a:r>
            <a:r>
              <a:rPr lang="en-US" b="1" dirty="0" smtClean="0">
                <a:solidFill>
                  <a:schemeClr val="tx1"/>
                </a:solidFill>
              </a:rPr>
              <a:t> man </a:t>
            </a:r>
            <a:r>
              <a:rPr lang="en-US" b="1" dirty="0" err="1" smtClean="0">
                <a:solidFill>
                  <a:schemeClr val="tx1"/>
                </a:solidFill>
              </a:rPr>
              <a:t>biriaitua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356"/>
            <a:ext cx="4000496" cy="614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48246" y="642918"/>
            <a:ext cx="5095754" cy="515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Teina</a:t>
            </a:r>
            <a:r>
              <a:rPr lang="en-US" sz="2000" b="1" u="sng" dirty="0" smtClean="0"/>
              <a:t>:</a:t>
            </a:r>
            <a:r>
              <a:rPr lang="en-US" sz="2000" dirty="0" smtClean="0"/>
              <a:t> E </a:t>
            </a:r>
            <a:r>
              <a:rPr lang="en-US" sz="2000" dirty="0" err="1" smtClean="0"/>
              <a:t>babobo</a:t>
            </a:r>
            <a:r>
              <a:rPr lang="en-US" sz="2000" dirty="0" smtClean="0"/>
              <a:t> n </a:t>
            </a:r>
            <a:r>
              <a:rPr lang="en-US" sz="2000" dirty="0" err="1" smtClean="0"/>
              <a:t>buraun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a rang n </a:t>
            </a:r>
            <a:r>
              <a:rPr lang="en-US" sz="2000" dirty="0" err="1" smtClean="0"/>
              <a:t>ananau</a:t>
            </a:r>
            <a:r>
              <a:rPr lang="en-US" sz="2000" dirty="0" smtClean="0"/>
              <a:t> </a:t>
            </a:r>
            <a:r>
              <a:rPr lang="en-US" sz="2000" dirty="0" err="1" smtClean="0"/>
              <a:t>waena</a:t>
            </a:r>
            <a:endParaRPr lang="en-US" sz="2000" dirty="0" smtClean="0"/>
          </a:p>
          <a:p>
            <a:r>
              <a:rPr lang="en-US" sz="2000" b="1" u="sng" dirty="0" smtClean="0"/>
              <a:t>Ana </a:t>
            </a:r>
            <a:r>
              <a:rPr lang="en-US" sz="2000" b="1" u="sng" dirty="0" err="1" smtClean="0"/>
              <a:t>urubwai</a:t>
            </a:r>
            <a:r>
              <a:rPr lang="en-US" sz="2000" b="1" u="sng" dirty="0" smtClean="0"/>
              <a:t>: </a:t>
            </a:r>
            <a:r>
              <a:rPr lang="en-US" sz="2000" dirty="0" err="1" smtClean="0"/>
              <a:t>Urubwai</a:t>
            </a:r>
            <a:r>
              <a:rPr lang="en-US" sz="2000" dirty="0" smtClean="0"/>
              <a:t> </a:t>
            </a:r>
            <a:r>
              <a:rPr lang="en-US" sz="2000" dirty="0" err="1" smtClean="0"/>
              <a:t>nakon</a:t>
            </a:r>
            <a:r>
              <a:rPr lang="en-US" sz="2000" dirty="0" smtClean="0"/>
              <a:t> </a:t>
            </a:r>
            <a:r>
              <a:rPr lang="en-US" sz="2000" dirty="0" err="1" smtClean="0"/>
              <a:t>kain</a:t>
            </a:r>
            <a:r>
              <a:rPr lang="en-US" sz="2000" dirty="0" smtClean="0"/>
              <a:t> </a:t>
            </a:r>
            <a:r>
              <a:rPr lang="en-US" sz="2000" dirty="0" err="1" smtClean="0"/>
              <a:t>amwarake</a:t>
            </a:r>
            <a:r>
              <a:rPr lang="en-US" sz="2000" dirty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man </a:t>
            </a:r>
            <a:r>
              <a:rPr lang="en-US" sz="2000" dirty="0" err="1" smtClean="0"/>
              <a:t>kona</a:t>
            </a:r>
            <a:r>
              <a:rPr lang="en-US" sz="2000" dirty="0" smtClean="0"/>
              <a:t> </a:t>
            </a:r>
            <a:r>
              <a:rPr lang="en-US" sz="2000" dirty="0" err="1" smtClean="0"/>
              <a:t>naba</a:t>
            </a:r>
            <a:r>
              <a:rPr lang="en-US" sz="2000" dirty="0" smtClean="0"/>
              <a:t> n </a:t>
            </a:r>
            <a:r>
              <a:rPr lang="en-US" sz="2000" dirty="0" err="1" smtClean="0"/>
              <a:t>urubwai</a:t>
            </a:r>
            <a:r>
              <a:rPr lang="en-US" sz="2000" dirty="0" smtClean="0"/>
              <a:t> </a:t>
            </a:r>
            <a:r>
              <a:rPr lang="en-US" sz="2000" dirty="0" err="1" smtClean="0"/>
              <a:t>nakoia</a:t>
            </a:r>
            <a:r>
              <a:rPr lang="en-US" sz="2000" dirty="0" smtClean="0"/>
              <a:t> </a:t>
            </a:r>
            <a:r>
              <a:rPr lang="en-US" sz="2000" dirty="0" err="1" smtClean="0"/>
              <a:t>maan</a:t>
            </a:r>
            <a:r>
              <a:rPr lang="en-US" sz="2000" dirty="0" smtClean="0"/>
              <a:t> n </a:t>
            </a:r>
            <a:r>
              <a:rPr lang="en-US" sz="2000" dirty="0" err="1" smtClean="0"/>
              <a:t>aron</a:t>
            </a:r>
            <a:r>
              <a:rPr lang="en-US" sz="2000" dirty="0" smtClean="0"/>
              <a:t> </a:t>
            </a:r>
            <a:r>
              <a:rPr lang="en-US" sz="2000" dirty="0" err="1" smtClean="0"/>
              <a:t>bunin</a:t>
            </a:r>
            <a:r>
              <a:rPr lang="en-US" sz="2000" dirty="0" smtClean="0"/>
              <a:t> </a:t>
            </a:r>
            <a:r>
              <a:rPr lang="en-US" sz="2000" dirty="0" err="1" smtClean="0"/>
              <a:t>tenan</a:t>
            </a:r>
            <a:r>
              <a:rPr lang="en-US" sz="2000" dirty="0" smtClean="0"/>
              <a:t> moa </a:t>
            </a:r>
            <a:r>
              <a:rPr lang="en-US" sz="2000" dirty="0" err="1" smtClean="0"/>
              <a:t>ke</a:t>
            </a:r>
            <a:r>
              <a:rPr lang="en-US" sz="2000" dirty="0" smtClean="0"/>
              <a:t> man 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  <a:r>
              <a:rPr lang="en-US" sz="2000" dirty="0" err="1" smtClean="0"/>
              <a:t>kiba</a:t>
            </a:r>
            <a:r>
              <a:rPr lang="en-US" sz="2000" dirty="0" smtClean="0"/>
              <a:t> (a </a:t>
            </a:r>
            <a:r>
              <a:rPr lang="en-US" sz="2000" dirty="0" err="1" smtClean="0"/>
              <a:t>rotaki</a:t>
            </a:r>
            <a:r>
              <a:rPr lang="en-US" sz="2000" dirty="0" smtClean="0"/>
              <a:t> </a:t>
            </a:r>
            <a:r>
              <a:rPr lang="en-US" sz="2000" dirty="0" err="1" smtClean="0"/>
              <a:t>aia</a:t>
            </a:r>
            <a:r>
              <a:rPr lang="en-US" sz="2000" dirty="0" smtClean="0"/>
              <a:t> </a:t>
            </a:r>
            <a:r>
              <a:rPr lang="en-US" sz="2000" dirty="0" err="1" smtClean="0"/>
              <a:t>taratara</a:t>
            </a:r>
            <a:r>
              <a:rPr lang="en-US" sz="2000" dirty="0" smtClean="0"/>
              <a:t>)  </a:t>
            </a:r>
            <a:r>
              <a:rPr lang="en-US" sz="2000" dirty="0" err="1" smtClean="0"/>
              <a:t>ngkana</a:t>
            </a:r>
            <a:r>
              <a:rPr lang="en-US" sz="2000" dirty="0" smtClean="0"/>
              <a:t> e </a:t>
            </a:r>
            <a:r>
              <a:rPr lang="en-US" sz="2000" dirty="0" err="1" smtClean="0"/>
              <a:t>katinakoa</a:t>
            </a:r>
            <a:r>
              <a:rPr lang="en-US" sz="2000" dirty="0" smtClean="0"/>
              <a:t> </a:t>
            </a:r>
            <a:r>
              <a:rPr lang="en-US" sz="2000" dirty="0" err="1" smtClean="0"/>
              <a:t>ana</a:t>
            </a:r>
            <a:r>
              <a:rPr lang="en-US" sz="2000" dirty="0" smtClean="0"/>
              <a:t> ran </a:t>
            </a:r>
            <a:r>
              <a:rPr lang="en-US" sz="2000" dirty="0" err="1" smtClean="0"/>
              <a:t>ae</a:t>
            </a:r>
            <a:r>
              <a:rPr lang="en-US" sz="2000" dirty="0" smtClean="0"/>
              <a:t> </a:t>
            </a:r>
            <a:r>
              <a:rPr lang="en-US" sz="2000" dirty="0" err="1" smtClean="0"/>
              <a:t>boitin</a:t>
            </a:r>
            <a:r>
              <a:rPr lang="en-US" sz="2000" dirty="0" smtClean="0"/>
              <a:t>, </a:t>
            </a:r>
            <a:r>
              <a:rPr lang="en-US" sz="2000" dirty="0" err="1" smtClean="0"/>
              <a:t>ai</a:t>
            </a:r>
            <a:r>
              <a:rPr lang="en-US" sz="2000" dirty="0" smtClean="0"/>
              <a:t> </a:t>
            </a:r>
            <a:r>
              <a:rPr lang="en-US" sz="2000" dirty="0" err="1" smtClean="0"/>
              <a:t>aron</a:t>
            </a:r>
            <a:r>
              <a:rPr lang="en-US" sz="2000" dirty="0" smtClean="0"/>
              <a:t> </a:t>
            </a:r>
            <a:r>
              <a:rPr lang="en-US" sz="2000" dirty="0" err="1" smtClean="0"/>
              <a:t>naba</a:t>
            </a:r>
            <a:r>
              <a:rPr lang="en-US" sz="2000" dirty="0" smtClean="0"/>
              <a:t> ma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mwanai</a:t>
            </a:r>
            <a:r>
              <a:rPr lang="en-US" sz="2000" dirty="0" smtClean="0"/>
              <a:t> </a:t>
            </a:r>
            <a:r>
              <a:rPr lang="en-US" sz="2000" dirty="0" err="1" smtClean="0"/>
              <a:t>ae</a:t>
            </a:r>
            <a:r>
              <a:rPr lang="en-US" sz="2000" dirty="0" smtClean="0"/>
              <a:t> a </a:t>
            </a:r>
            <a:r>
              <a:rPr lang="en-US" sz="2000" dirty="0" err="1" smtClean="0"/>
              <a:t>kona</a:t>
            </a:r>
            <a:r>
              <a:rPr lang="en-US" sz="2000" dirty="0" smtClean="0"/>
              <a:t> n </a:t>
            </a:r>
            <a:r>
              <a:rPr lang="en-US" sz="2000" dirty="0" err="1" smtClean="0"/>
              <a:t>rotaki</a:t>
            </a:r>
            <a:r>
              <a:rPr lang="en-US" sz="2000" dirty="0" smtClean="0"/>
              <a:t> </a:t>
            </a:r>
            <a:r>
              <a:rPr lang="en-US" sz="2000" dirty="0" err="1" smtClean="0"/>
              <a:t>aia</a:t>
            </a:r>
            <a:r>
              <a:rPr lang="en-US" sz="2000" dirty="0" smtClean="0"/>
              <a:t> </a:t>
            </a:r>
            <a:r>
              <a:rPr lang="en-US" sz="2000" dirty="0" err="1" smtClean="0"/>
              <a:t>taratara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tokin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tai a mate, </a:t>
            </a:r>
            <a:r>
              <a:rPr lang="en-US" sz="2000" dirty="0" err="1" smtClean="0"/>
              <a:t>ao</a:t>
            </a:r>
            <a:r>
              <a:rPr lang="en-US" sz="2000" dirty="0" smtClean="0"/>
              <a:t> man </a:t>
            </a:r>
            <a:r>
              <a:rPr lang="en-US" sz="2000" dirty="0" err="1" smtClean="0"/>
              <a:t>karika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kanganga</a:t>
            </a:r>
            <a:r>
              <a:rPr lang="en-US" sz="2000" dirty="0" smtClean="0"/>
              <a:t> </a:t>
            </a:r>
            <a:r>
              <a:rPr lang="en-US" sz="2000" dirty="0" err="1" smtClean="0"/>
              <a:t>naba</a:t>
            </a:r>
            <a:r>
              <a:rPr lang="en-US" sz="2000" dirty="0" smtClean="0"/>
              <a:t> </a:t>
            </a:r>
            <a:r>
              <a:rPr lang="en-US" sz="2000" dirty="0" err="1" smtClean="0"/>
              <a:t>nakon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mwenga</a:t>
            </a:r>
            <a:r>
              <a:rPr lang="en-US" sz="2000" dirty="0" smtClean="0"/>
              <a:t> n </a:t>
            </a:r>
            <a:r>
              <a:rPr lang="en-US" sz="2000" dirty="0" err="1" smtClean="0"/>
              <a:t>tain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matu</a:t>
            </a:r>
            <a:r>
              <a:rPr lang="en-US" sz="2000" dirty="0" smtClean="0"/>
              <a:t>  </a:t>
            </a:r>
            <a:r>
              <a:rPr lang="en-US" sz="2000" dirty="0" err="1" smtClean="0"/>
              <a:t>riki</a:t>
            </a:r>
            <a:r>
              <a:rPr lang="en-US" sz="2000" dirty="0" smtClean="0"/>
              <a:t> </a:t>
            </a:r>
            <a:r>
              <a:rPr lang="en-US" sz="2000" dirty="0" err="1" smtClean="0"/>
              <a:t>nakoia</a:t>
            </a:r>
            <a:r>
              <a:rPr lang="en-US" sz="2000" dirty="0" smtClean="0"/>
              <a:t> </a:t>
            </a:r>
            <a:r>
              <a:rPr lang="en-US" sz="2000" dirty="0" err="1" smtClean="0"/>
              <a:t>ataei</a:t>
            </a:r>
            <a:r>
              <a:rPr lang="en-US" sz="2000" dirty="0" smtClean="0"/>
              <a:t> </a:t>
            </a:r>
            <a:r>
              <a:rPr lang="en-US" sz="2000" dirty="0" err="1" smtClean="0"/>
              <a:t>aika</a:t>
            </a:r>
            <a:r>
              <a:rPr lang="en-US" sz="2000" dirty="0" smtClean="0"/>
              <a:t> a </a:t>
            </a:r>
            <a:r>
              <a:rPr lang="en-US" sz="2000" dirty="0" err="1" smtClean="0"/>
              <a:t>uarereke</a:t>
            </a:r>
            <a:r>
              <a:rPr lang="en-US" sz="2000" dirty="0" smtClean="0"/>
              <a:t> </a:t>
            </a:r>
            <a:r>
              <a:rPr lang="en-US" sz="2000" dirty="0" err="1" smtClean="0"/>
              <a:t>ao</a:t>
            </a:r>
            <a:r>
              <a:rPr lang="en-US" sz="2000" dirty="0" smtClean="0"/>
              <a:t> </a:t>
            </a:r>
            <a:r>
              <a:rPr lang="en-US" sz="2000" dirty="0" err="1" smtClean="0"/>
              <a:t>nte</a:t>
            </a:r>
            <a:r>
              <a:rPr lang="en-US" sz="2000" dirty="0" smtClean="0"/>
              <a:t> </a:t>
            </a:r>
            <a:r>
              <a:rPr lang="en-US" sz="2000" dirty="0" err="1" smtClean="0"/>
              <a:t>tabo</a:t>
            </a:r>
            <a:r>
              <a:rPr lang="en-US" sz="2000" dirty="0" smtClean="0"/>
              <a:t> n </a:t>
            </a:r>
            <a:r>
              <a:rPr lang="en-US" sz="2000" dirty="0" err="1" smtClean="0"/>
              <a:t>amwarake</a:t>
            </a:r>
            <a:r>
              <a:rPr lang="en-US" sz="2000" dirty="0" smtClean="0"/>
              <a:t> </a:t>
            </a:r>
            <a:r>
              <a:rPr lang="en-US" sz="2000" dirty="0" err="1" smtClean="0"/>
              <a:t>ngkana</a:t>
            </a:r>
            <a:r>
              <a:rPr lang="en-US" sz="2000" dirty="0" smtClean="0"/>
              <a:t> ea rang n </a:t>
            </a:r>
            <a:r>
              <a:rPr lang="en-US" sz="2000" dirty="0" err="1" smtClean="0"/>
              <a:t>rawata</a:t>
            </a:r>
            <a:endParaRPr lang="en-US" sz="2000" dirty="0" smtClean="0"/>
          </a:p>
          <a:p>
            <a:r>
              <a:rPr lang="en-US" sz="2000" b="1" u="sng" dirty="0" err="1" smtClean="0"/>
              <a:t>Aba</a:t>
            </a:r>
            <a:r>
              <a:rPr lang="en-US" sz="2000" b="1" u="sng" dirty="0" smtClean="0"/>
              <a:t> </a:t>
            </a:r>
            <a:r>
              <a:rPr lang="en-US" sz="2000" b="1" u="sng" dirty="0" err="1" smtClean="0"/>
              <a:t>aika</a:t>
            </a:r>
            <a:r>
              <a:rPr lang="en-US" sz="2000" b="1" u="sng" dirty="0" smtClean="0"/>
              <a:t> a </a:t>
            </a:r>
            <a:r>
              <a:rPr lang="en-US" sz="2000" b="1" u="sng" dirty="0" err="1" smtClean="0"/>
              <a:t>rotaki</a:t>
            </a:r>
            <a:r>
              <a:rPr lang="en-US" sz="2000" b="1" u="sng" dirty="0" smtClean="0"/>
              <a:t>: </a:t>
            </a:r>
            <a:r>
              <a:rPr lang="en-US" sz="2000" dirty="0" err="1" smtClean="0"/>
              <a:t>Amerikan</a:t>
            </a:r>
            <a:r>
              <a:rPr lang="en-US" sz="2000" dirty="0" smtClean="0"/>
              <a:t> </a:t>
            </a:r>
            <a:r>
              <a:rPr lang="en-US" sz="2000" dirty="0" err="1" smtClean="0"/>
              <a:t>Tamoa</a:t>
            </a:r>
            <a:r>
              <a:rPr lang="en-US" sz="2000" dirty="0" smtClean="0"/>
              <a:t>, </a:t>
            </a:r>
            <a:r>
              <a:rPr lang="en-US" sz="2000" dirty="0" err="1" smtClean="0"/>
              <a:t>Aotiteria</a:t>
            </a:r>
            <a:r>
              <a:rPr lang="en-US" sz="2000" dirty="0" smtClean="0"/>
              <a:t>, Te </a:t>
            </a:r>
            <a:r>
              <a:rPr lang="en-US" sz="2000" dirty="0" err="1" smtClean="0"/>
              <a:t>aono</a:t>
            </a:r>
            <a:r>
              <a:rPr lang="en-US" sz="2000" dirty="0" smtClean="0"/>
              <a:t> n </a:t>
            </a:r>
            <a:r>
              <a:rPr lang="en-US" sz="2000" dirty="0" err="1" smtClean="0"/>
              <a:t>Kuuka</a:t>
            </a:r>
            <a:r>
              <a:rPr lang="en-US" sz="2000" dirty="0" smtClean="0"/>
              <a:t>, </a:t>
            </a:r>
            <a:r>
              <a:rPr lang="en-US" sz="2000" dirty="0" err="1" smtClean="0"/>
              <a:t>Niukaretonia</a:t>
            </a:r>
            <a:r>
              <a:rPr lang="en-US" sz="2000" dirty="0" smtClean="0"/>
              <a:t>, </a:t>
            </a:r>
            <a:r>
              <a:rPr lang="en-US" sz="2000" dirty="0" err="1" smtClean="0"/>
              <a:t>Niutiran</a:t>
            </a:r>
            <a:r>
              <a:rPr lang="en-US" sz="2000" dirty="0" smtClean="0"/>
              <a:t>, </a:t>
            </a:r>
            <a:r>
              <a:rPr lang="en-US" sz="2000" dirty="0" err="1" smtClean="0"/>
              <a:t>Babua</a:t>
            </a:r>
            <a:r>
              <a:rPr lang="en-US" sz="2000" dirty="0" smtClean="0"/>
              <a:t> </a:t>
            </a:r>
            <a:r>
              <a:rPr lang="en-US" sz="2000" dirty="0" err="1" smtClean="0"/>
              <a:t>Nukin</a:t>
            </a:r>
            <a:r>
              <a:rPr lang="en-US" sz="2000" dirty="0" smtClean="0"/>
              <a:t>, </a:t>
            </a:r>
            <a:r>
              <a:rPr lang="en-US" sz="2000" dirty="0" err="1" smtClean="0"/>
              <a:t>Tamoa</a:t>
            </a:r>
            <a:r>
              <a:rPr lang="en-US" sz="2000" dirty="0" smtClean="0"/>
              <a:t>, </a:t>
            </a:r>
            <a:r>
              <a:rPr lang="en-US" sz="2000" dirty="0" err="1" smtClean="0"/>
              <a:t>Toromon</a:t>
            </a:r>
            <a:r>
              <a:rPr lang="en-US" sz="2000" dirty="0" smtClean="0"/>
              <a:t>, </a:t>
            </a:r>
            <a:r>
              <a:rPr lang="en-US" sz="2000" dirty="0" err="1" smtClean="0"/>
              <a:t>Toonga</a:t>
            </a:r>
            <a:r>
              <a:rPr lang="en-US" sz="2000" dirty="0" smtClean="0"/>
              <a:t>, Tuvalu, </a:t>
            </a:r>
            <a:r>
              <a:rPr lang="en-US" sz="2000" dirty="0" err="1" smtClean="0"/>
              <a:t>Wanuatu</a:t>
            </a:r>
            <a:r>
              <a:rPr lang="en-US" sz="2000" dirty="0" smtClean="0"/>
              <a:t>, Wallis &amp; Futuna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39674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Tineikin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Buraun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4" descr="brown tree snak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794"/>
            <a:ext cx="4429124" cy="607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9124" y="785794"/>
            <a:ext cx="483085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Teina</a:t>
            </a:r>
            <a:r>
              <a:rPr lang="en-US" sz="2800" b="1" u="sng" dirty="0" smtClean="0"/>
              <a:t>:</a:t>
            </a:r>
            <a:r>
              <a:rPr lang="en-US" sz="2800" dirty="0" smtClean="0"/>
              <a:t> Kanga </a:t>
            </a:r>
            <a:r>
              <a:rPr lang="en-US" sz="2800" dirty="0" err="1" smtClean="0"/>
              <a:t>tein</a:t>
            </a:r>
            <a:r>
              <a:rPr lang="en-US" sz="2800" dirty="0" smtClean="0"/>
              <a:t> </a:t>
            </a:r>
            <a:r>
              <a:rPr lang="en-US" sz="2800" dirty="0" err="1" smtClean="0"/>
              <a:t>raoi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tineiki</a:t>
            </a:r>
            <a:r>
              <a:rPr lang="en-US" sz="2800" dirty="0" smtClean="0"/>
              <a:t> ma e </a:t>
            </a:r>
            <a:r>
              <a:rPr lang="en-US" sz="2800" dirty="0" err="1" smtClean="0"/>
              <a:t>babobo</a:t>
            </a:r>
            <a:r>
              <a:rPr lang="en-US" sz="2800" dirty="0" smtClean="0"/>
              <a:t> n </a:t>
            </a:r>
            <a:r>
              <a:rPr lang="en-US" sz="2800" dirty="0" err="1"/>
              <a:t>b</a:t>
            </a:r>
            <a:r>
              <a:rPr lang="en-US" sz="2800" dirty="0" err="1" smtClean="0"/>
              <a:t>uraun</a:t>
            </a:r>
            <a:endParaRPr lang="en-US" sz="2800" dirty="0" smtClean="0"/>
          </a:p>
          <a:p>
            <a:r>
              <a:rPr lang="en-US" sz="2800" b="1" u="sng" dirty="0" smtClean="0"/>
              <a:t>Ana </a:t>
            </a:r>
            <a:r>
              <a:rPr lang="en-US" sz="2800" b="1" u="sng" dirty="0" err="1" smtClean="0"/>
              <a:t>urubwai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e </a:t>
            </a:r>
            <a:r>
              <a:rPr lang="en-US" sz="2800" dirty="0" err="1" smtClean="0"/>
              <a:t>amwarake</a:t>
            </a:r>
            <a:r>
              <a:rPr lang="en-US" sz="2800" dirty="0" smtClean="0"/>
              <a:t> n </a:t>
            </a:r>
            <a:r>
              <a:rPr lang="en-US" sz="2800" dirty="0" err="1" smtClean="0"/>
              <a:t>uanikai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kaai</a:t>
            </a:r>
            <a:r>
              <a:rPr lang="en-US" sz="2800" dirty="0" smtClean="0"/>
              <a:t> </a:t>
            </a:r>
            <a:r>
              <a:rPr lang="en-US" sz="2800" dirty="0" err="1" smtClean="0"/>
              <a:t>riki</a:t>
            </a:r>
            <a:r>
              <a:rPr lang="en-US" sz="2800" dirty="0" smtClean="0"/>
              <a:t> </a:t>
            </a:r>
            <a:r>
              <a:rPr lang="en-US" sz="2800" dirty="0" err="1" smtClean="0"/>
              <a:t>ake</a:t>
            </a:r>
            <a:r>
              <a:rPr lang="en-US" sz="2800" dirty="0" smtClean="0"/>
              <a:t> a bon </a:t>
            </a:r>
            <a:r>
              <a:rPr lang="en-US" sz="2800" dirty="0" err="1" smtClean="0"/>
              <a:t>kona</a:t>
            </a:r>
            <a:r>
              <a:rPr lang="en-US" sz="2800" dirty="0" smtClean="0"/>
              <a:t> n </a:t>
            </a:r>
            <a:r>
              <a:rPr lang="en-US" sz="2800" dirty="0" err="1" smtClean="0"/>
              <a:t>riki</a:t>
            </a:r>
            <a:r>
              <a:rPr lang="en-US" sz="2800" dirty="0" smtClean="0"/>
              <a:t> </a:t>
            </a:r>
            <a:r>
              <a:rPr lang="en-US" sz="2800" dirty="0" err="1" smtClean="0"/>
              <a:t>nte</a:t>
            </a:r>
            <a:r>
              <a:rPr lang="en-US" sz="2800" dirty="0" smtClean="0"/>
              <a:t> </a:t>
            </a:r>
            <a:r>
              <a:rPr lang="en-US" sz="2800" dirty="0" err="1" smtClean="0"/>
              <a:t>aba</a:t>
            </a:r>
            <a:endParaRPr lang="en-US" sz="2800" dirty="0" smtClean="0"/>
          </a:p>
          <a:p>
            <a:r>
              <a:rPr lang="en-US" sz="2800" dirty="0" err="1" smtClean="0"/>
              <a:t>Aaba</a:t>
            </a:r>
            <a:r>
              <a:rPr lang="en-US" sz="2800" dirty="0" smtClean="0"/>
              <a:t> </a:t>
            </a:r>
            <a:r>
              <a:rPr lang="en-US" sz="2800" dirty="0" err="1" smtClean="0"/>
              <a:t>aika</a:t>
            </a:r>
            <a:r>
              <a:rPr lang="en-US" sz="2800" dirty="0" smtClean="0"/>
              <a:t> ea </a:t>
            </a:r>
            <a:r>
              <a:rPr lang="en-US" sz="2800" dirty="0" err="1" smtClean="0"/>
              <a:t>roko</a:t>
            </a:r>
            <a:r>
              <a:rPr lang="en-US" sz="2800" dirty="0" smtClean="0"/>
              <a:t> </a:t>
            </a:r>
            <a:r>
              <a:rPr lang="en-US" sz="2800" dirty="0" err="1" smtClean="0"/>
              <a:t>iai</a:t>
            </a:r>
            <a:r>
              <a:rPr lang="en-US" sz="2800" dirty="0" smtClean="0"/>
              <a:t>:  </a:t>
            </a:r>
            <a:r>
              <a:rPr lang="en-US" sz="2800" dirty="0" err="1" smtClean="0"/>
              <a:t>Aotiteria</a:t>
            </a:r>
            <a:r>
              <a:rPr lang="en-US" sz="2800" dirty="0" smtClean="0"/>
              <a:t>, </a:t>
            </a:r>
            <a:r>
              <a:rPr lang="en-US" sz="2800" dirty="0" err="1" smtClean="0"/>
              <a:t>Kuam</a:t>
            </a:r>
            <a:r>
              <a:rPr lang="en-US" sz="2800" dirty="0" smtClean="0"/>
              <a:t>, </a:t>
            </a:r>
            <a:r>
              <a:rPr lang="en-US" sz="2800" dirty="0" err="1" smtClean="0"/>
              <a:t>Matiare</a:t>
            </a:r>
            <a:r>
              <a:rPr lang="en-US" sz="2800" dirty="0" smtClean="0"/>
              <a:t>, Palau, </a:t>
            </a:r>
            <a:r>
              <a:rPr lang="en-US" sz="2800" dirty="0" err="1" smtClean="0"/>
              <a:t>Toromon</a:t>
            </a:r>
            <a:r>
              <a:rPr lang="en-US" sz="2800" dirty="0" smtClean="0"/>
              <a:t>, Wallis &amp; Futuna</a:t>
            </a:r>
          </a:p>
          <a:p>
            <a:r>
              <a:rPr lang="en-US" sz="2800" b="1" u="sng" dirty="0" err="1" smtClean="0"/>
              <a:t>Anga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aika</a:t>
            </a:r>
            <a:r>
              <a:rPr lang="en-US" sz="2800" b="1" u="sng" dirty="0" smtClean="0"/>
              <a:t> e </a:t>
            </a:r>
            <a:r>
              <a:rPr lang="en-US" sz="2800" b="1" u="sng" dirty="0" err="1" smtClean="0"/>
              <a:t>kona</a:t>
            </a:r>
            <a:r>
              <a:rPr lang="en-US" sz="2800" b="1" u="sng" dirty="0" smtClean="0"/>
              <a:t> n </a:t>
            </a:r>
            <a:r>
              <a:rPr lang="en-US" sz="2800" b="1" u="sng" dirty="0" err="1" smtClean="0"/>
              <a:t>roko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iai</a:t>
            </a:r>
            <a:r>
              <a:rPr lang="en-US" sz="2800" b="1" u="sng" dirty="0" smtClean="0"/>
              <a:t>: </a:t>
            </a:r>
            <a:r>
              <a:rPr lang="en-US" sz="2800" dirty="0" err="1" smtClean="0"/>
              <a:t>Rabanako</a:t>
            </a:r>
            <a:r>
              <a:rPr lang="en-US" sz="2800" dirty="0" smtClean="0"/>
              <a:t> </a:t>
            </a:r>
            <a:r>
              <a:rPr lang="en-US" sz="2800" dirty="0" err="1" smtClean="0"/>
              <a:t>nte</a:t>
            </a:r>
            <a:r>
              <a:rPr lang="en-US" sz="2800" dirty="0" smtClean="0"/>
              <a:t> </a:t>
            </a:r>
            <a:r>
              <a:rPr lang="en-US" sz="2800" dirty="0" err="1" smtClean="0"/>
              <a:t>wanikiba</a:t>
            </a:r>
            <a:r>
              <a:rPr lang="en-US" sz="2800" dirty="0" smtClean="0"/>
              <a:t>, </a:t>
            </a:r>
            <a:r>
              <a:rPr lang="en-US" sz="2800" dirty="0" err="1" smtClean="0"/>
              <a:t>kaako</a:t>
            </a:r>
            <a:r>
              <a:rPr lang="en-US" sz="2800" dirty="0" smtClean="0"/>
              <a:t> </a:t>
            </a:r>
            <a:r>
              <a:rPr lang="en-US" sz="2800" dirty="0" err="1" smtClean="0"/>
              <a:t>ake</a:t>
            </a:r>
            <a:r>
              <a:rPr lang="en-US" sz="2800" dirty="0" smtClean="0"/>
              <a:t> a </a:t>
            </a:r>
            <a:r>
              <a:rPr lang="en-US" sz="2800" dirty="0" err="1" smtClean="0"/>
              <a:t>uouotaki</a:t>
            </a:r>
            <a:r>
              <a:rPr lang="en-US" sz="2800" dirty="0" smtClean="0"/>
              <a:t> </a:t>
            </a:r>
            <a:r>
              <a:rPr lang="en-US" sz="2800" dirty="0" err="1" smtClean="0"/>
              <a:t>nte</a:t>
            </a:r>
            <a:r>
              <a:rPr lang="en-US" sz="2800" dirty="0" smtClean="0"/>
              <a:t> </a:t>
            </a:r>
            <a:r>
              <a:rPr lang="en-US" sz="2800" dirty="0" err="1" smtClean="0"/>
              <a:t>kaibuke</a:t>
            </a:r>
            <a:r>
              <a:rPr lang="en-US" sz="2800" dirty="0" smtClean="0"/>
              <a:t>, </a:t>
            </a:r>
            <a:r>
              <a:rPr lang="en-US" sz="2800" dirty="0" err="1" smtClean="0"/>
              <a:t>bao</a:t>
            </a:r>
            <a:r>
              <a:rPr lang="en-US" sz="2800" dirty="0" smtClean="0"/>
              <a:t> n </a:t>
            </a:r>
            <a:r>
              <a:rPr lang="en-US" sz="2800" dirty="0" err="1" smtClean="0"/>
              <a:t>mamananga</a:t>
            </a:r>
            <a:r>
              <a:rPr lang="en-US" sz="2800" dirty="0" smtClean="0"/>
              <a:t> I </a:t>
            </a:r>
            <a:r>
              <a:rPr lang="en-US" sz="2800" dirty="0" err="1" smtClean="0"/>
              <a:t>taari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ai</a:t>
            </a:r>
            <a:r>
              <a:rPr lang="en-US" sz="2800" dirty="0" smtClean="0"/>
              <a:t> </a:t>
            </a:r>
            <a:r>
              <a:rPr lang="en-US" sz="2800" dirty="0" err="1" smtClean="0"/>
              <a:t>taian</a:t>
            </a:r>
            <a:r>
              <a:rPr lang="en-US" sz="2800" dirty="0" smtClean="0"/>
              <a:t> </a:t>
            </a:r>
            <a:r>
              <a:rPr lang="en-US" sz="2800" dirty="0" err="1" smtClean="0"/>
              <a:t>kai</a:t>
            </a:r>
            <a:r>
              <a:rPr lang="en-US" sz="2800" dirty="0" smtClean="0"/>
              <a:t> </a:t>
            </a:r>
            <a:r>
              <a:rPr lang="en-US" sz="2800" dirty="0" err="1" smtClean="0"/>
              <a:t>aika</a:t>
            </a:r>
            <a:r>
              <a:rPr lang="en-US" sz="2800" dirty="0" smtClean="0"/>
              <a:t> a </a:t>
            </a:r>
            <a:r>
              <a:rPr lang="en-US" sz="2800" dirty="0" err="1" smtClean="0"/>
              <a:t>beibeti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400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Totokoan</a:t>
            </a:r>
            <a:r>
              <a:rPr lang="en-US" dirty="0" smtClean="0"/>
              <a:t> </a:t>
            </a:r>
            <a:r>
              <a:rPr lang="en-US" dirty="0" err="1" smtClean="0"/>
              <a:t>rokon</a:t>
            </a:r>
            <a:r>
              <a:rPr lang="en-US" dirty="0" smtClean="0"/>
              <a:t> </a:t>
            </a:r>
            <a:r>
              <a:rPr lang="en-US" dirty="0" err="1" smtClean="0"/>
              <a:t>manin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aorakin</a:t>
            </a:r>
            <a:r>
              <a:rPr lang="en-US" dirty="0" smtClean="0"/>
              <a:t> </a:t>
            </a:r>
            <a:r>
              <a:rPr lang="en-US" dirty="0" err="1" smtClean="0"/>
              <a:t>taian</a:t>
            </a:r>
            <a:r>
              <a:rPr lang="en-US" dirty="0" smtClean="0"/>
              <a:t> </a:t>
            </a:r>
            <a:r>
              <a:rPr lang="en-US" dirty="0" err="1" smtClean="0"/>
              <a:t>aroka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tinaniku</a:t>
            </a:r>
            <a:r>
              <a:rPr lang="en-US" dirty="0" smtClean="0"/>
              <a:t> </a:t>
            </a:r>
            <a:r>
              <a:rPr lang="en-US" dirty="0" err="1" smtClean="0"/>
              <a:t>ake</a:t>
            </a:r>
            <a:r>
              <a:rPr lang="en-US" dirty="0" smtClean="0"/>
              <a:t> a </a:t>
            </a:r>
            <a:r>
              <a:rPr lang="en-US" dirty="0" err="1" smtClean="0"/>
              <a:t>tuai</a:t>
            </a:r>
            <a:r>
              <a:rPr lang="en-US" dirty="0" smtClean="0"/>
              <a:t> </a:t>
            </a:r>
            <a:r>
              <a:rPr lang="en-US" dirty="0" err="1" smtClean="0"/>
              <a:t>roko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abara</a:t>
            </a:r>
            <a:endParaRPr lang="en-US" dirty="0"/>
          </a:p>
          <a:p>
            <a:r>
              <a:rPr lang="en-US" dirty="0" err="1" smtClean="0"/>
              <a:t>Karaoakin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kakae</a:t>
            </a:r>
            <a:r>
              <a:rPr lang="en-US" dirty="0" smtClean="0"/>
              <a:t> </a:t>
            </a:r>
            <a:r>
              <a:rPr lang="en-US" dirty="0" err="1" smtClean="0"/>
              <a:t>iaon</a:t>
            </a:r>
            <a:r>
              <a:rPr lang="en-US" dirty="0" smtClean="0"/>
              <a:t> </a:t>
            </a:r>
            <a:r>
              <a:rPr lang="en-US" dirty="0" err="1" smtClean="0"/>
              <a:t>manin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aorakin</a:t>
            </a:r>
            <a:r>
              <a:rPr lang="en-US" dirty="0" smtClean="0"/>
              <a:t> </a:t>
            </a:r>
            <a:r>
              <a:rPr lang="en-US" dirty="0" err="1" smtClean="0"/>
              <a:t>taian</a:t>
            </a:r>
            <a:r>
              <a:rPr lang="en-US" dirty="0" smtClean="0"/>
              <a:t> </a:t>
            </a:r>
            <a:r>
              <a:rPr lang="en-US" dirty="0" err="1" smtClean="0"/>
              <a:t>aroka</a:t>
            </a:r>
            <a:r>
              <a:rPr lang="en-US" dirty="0" smtClean="0"/>
              <a:t> </a:t>
            </a:r>
            <a:r>
              <a:rPr lang="en-US" dirty="0" err="1" smtClean="0"/>
              <a:t>ake</a:t>
            </a:r>
            <a:r>
              <a:rPr lang="en-US" dirty="0" smtClean="0"/>
              <a:t> a </a:t>
            </a:r>
            <a:r>
              <a:rPr lang="en-US" dirty="0" err="1" smtClean="0"/>
              <a:t>tia</a:t>
            </a:r>
            <a:r>
              <a:rPr lang="en-US" dirty="0" smtClean="0"/>
              <a:t> n </a:t>
            </a:r>
            <a:r>
              <a:rPr lang="en-US" dirty="0" err="1" smtClean="0"/>
              <a:t>roko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smtClean="0"/>
              <a:t> Kiribati</a:t>
            </a:r>
          </a:p>
          <a:p>
            <a:r>
              <a:rPr lang="en-US" dirty="0" err="1" smtClean="0"/>
              <a:t>Kakaean</a:t>
            </a:r>
            <a:r>
              <a:rPr lang="en-US" dirty="0" smtClean="0"/>
              <a:t> </a:t>
            </a:r>
            <a:r>
              <a:rPr lang="en-US" dirty="0" err="1" smtClean="0"/>
              <a:t>anga</a:t>
            </a:r>
            <a:r>
              <a:rPr lang="en-US" dirty="0" smtClean="0"/>
              <a:t> </a:t>
            </a:r>
            <a:r>
              <a:rPr lang="en-US" dirty="0" err="1" smtClean="0"/>
              <a:t>ake</a:t>
            </a:r>
            <a:r>
              <a:rPr lang="en-US" dirty="0" smtClean="0"/>
              <a:t> a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kona</a:t>
            </a:r>
            <a:r>
              <a:rPr lang="en-US" dirty="0" smtClean="0"/>
              <a:t> n:</a:t>
            </a:r>
          </a:p>
          <a:p>
            <a:pPr lvl="1"/>
            <a:r>
              <a:rPr lang="en-US" dirty="0" err="1" smtClean="0"/>
              <a:t>totokoa</a:t>
            </a:r>
            <a:r>
              <a:rPr lang="en-US" dirty="0" smtClean="0"/>
              <a:t> </a:t>
            </a:r>
            <a:r>
              <a:rPr lang="en-US" dirty="0" err="1" smtClean="0"/>
              <a:t>butinakon</a:t>
            </a:r>
            <a:r>
              <a:rPr lang="en-US" dirty="0" smtClean="0"/>
              <a:t> </a:t>
            </a:r>
            <a:r>
              <a:rPr lang="en-US" dirty="0" err="1" smtClean="0"/>
              <a:t>manin</a:t>
            </a:r>
            <a:r>
              <a:rPr lang="en-US" dirty="0" smtClean="0"/>
              <a:t>/</a:t>
            </a:r>
            <a:r>
              <a:rPr lang="en-US" dirty="0" err="1" smtClean="0"/>
              <a:t>aorakin</a:t>
            </a:r>
            <a:r>
              <a:rPr lang="en-US" dirty="0" smtClean="0"/>
              <a:t> </a:t>
            </a:r>
            <a:r>
              <a:rPr lang="en-US" dirty="0" err="1" smtClean="0"/>
              <a:t>taian</a:t>
            </a:r>
            <a:r>
              <a:rPr lang="en-US" dirty="0" smtClean="0"/>
              <a:t> </a:t>
            </a:r>
            <a:r>
              <a:rPr lang="en-US" dirty="0" err="1" smtClean="0"/>
              <a:t>aroka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taabo</a:t>
            </a:r>
            <a:r>
              <a:rPr lang="en-US" dirty="0" smtClean="0"/>
              <a:t> </a:t>
            </a:r>
            <a:r>
              <a:rPr lang="en-US" dirty="0" err="1" smtClean="0"/>
              <a:t>ake</a:t>
            </a:r>
            <a:r>
              <a:rPr lang="en-US" dirty="0" smtClean="0"/>
              <a:t> a </a:t>
            </a:r>
            <a:r>
              <a:rPr lang="en-US" dirty="0" err="1" smtClean="0"/>
              <a:t>tuai</a:t>
            </a:r>
            <a:r>
              <a:rPr lang="en-US" dirty="0" smtClean="0"/>
              <a:t> </a:t>
            </a:r>
            <a:r>
              <a:rPr lang="en-US" dirty="0" err="1" smtClean="0"/>
              <a:t>roko</a:t>
            </a:r>
            <a:r>
              <a:rPr lang="en-US" dirty="0" smtClean="0"/>
              <a:t> </a:t>
            </a:r>
            <a:r>
              <a:rPr lang="en-US" dirty="0" err="1" smtClean="0"/>
              <a:t>iai</a:t>
            </a:r>
            <a:endParaRPr lang="en-US" dirty="0"/>
          </a:p>
          <a:p>
            <a:pPr lvl="1"/>
            <a:r>
              <a:rPr lang="en-US" dirty="0" err="1" smtClean="0"/>
              <a:t>Kauarerekean</a:t>
            </a:r>
            <a:r>
              <a:rPr lang="en-US" dirty="0" smtClean="0"/>
              <a:t> </a:t>
            </a:r>
            <a:r>
              <a:rPr lang="en-US" dirty="0" err="1" smtClean="0"/>
              <a:t>mwaitina</a:t>
            </a:r>
            <a:endParaRPr lang="en-US" dirty="0"/>
          </a:p>
          <a:p>
            <a:pPr lvl="1"/>
            <a:r>
              <a:rPr lang="en-US" dirty="0" err="1" smtClean="0"/>
              <a:t>Kamaunanakoan</a:t>
            </a:r>
            <a:r>
              <a:rPr lang="en-US" dirty="0" smtClean="0"/>
              <a:t> </a:t>
            </a:r>
            <a:r>
              <a:rPr lang="en-US" dirty="0" err="1" smtClean="0"/>
              <a:t>matana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Oin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tabera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48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Aekakin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Tararua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  <a:endParaRPr lang="en-US" b="1" dirty="0">
              <a:solidFill>
                <a:schemeClr val="tx1"/>
              </a:solidFill>
            </a:endParaRP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052736"/>
            <a:ext cx="9036496" cy="5572140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Tina </a:t>
            </a:r>
            <a:r>
              <a:rPr lang="en-US" dirty="0" err="1" smtClean="0">
                <a:solidFill>
                  <a:schemeClr val="tx1"/>
                </a:solidFill>
              </a:rPr>
              <a:t>riai</a:t>
            </a:r>
            <a:r>
              <a:rPr lang="en-US" dirty="0" smtClean="0">
                <a:solidFill>
                  <a:schemeClr val="tx1"/>
                </a:solidFill>
              </a:rPr>
              <a:t> n </a:t>
            </a:r>
            <a:r>
              <a:rPr lang="en-US" dirty="0" err="1" smtClean="0">
                <a:solidFill>
                  <a:schemeClr val="tx1"/>
                </a:solidFill>
              </a:rPr>
              <a:t>totokoi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rokon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manin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aorakin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aroka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ake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tuai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roko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abara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514350"/>
            <a:r>
              <a:rPr lang="en-US" b="1" dirty="0" err="1">
                <a:solidFill>
                  <a:schemeClr val="tx1"/>
                </a:solidFill>
              </a:rPr>
              <a:t>Katoto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aorakin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aroka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itinanikun</a:t>
            </a:r>
            <a:r>
              <a:rPr lang="en-US" dirty="0">
                <a:solidFill>
                  <a:schemeClr val="tx1"/>
                </a:solidFill>
              </a:rPr>
              <a:t> Kiribati </a:t>
            </a:r>
            <a:r>
              <a:rPr lang="en-US" dirty="0" err="1">
                <a:solidFill>
                  <a:schemeClr val="tx1"/>
                </a:solidFill>
              </a:rPr>
              <a:t>ao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tuai</a:t>
            </a:r>
            <a:r>
              <a:rPr lang="en-US" dirty="0">
                <a:solidFill>
                  <a:schemeClr val="tx1"/>
                </a:solidFill>
              </a:rPr>
              <a:t> man </a:t>
            </a:r>
            <a:r>
              <a:rPr lang="en-US" dirty="0" err="1">
                <a:solidFill>
                  <a:schemeClr val="tx1"/>
                </a:solidFill>
              </a:rPr>
              <a:t>kaoti</a:t>
            </a:r>
            <a:r>
              <a:rPr lang="en-US" dirty="0">
                <a:solidFill>
                  <a:schemeClr val="tx1"/>
                </a:solidFill>
              </a:rPr>
              <a:t> I </a:t>
            </a:r>
            <a:r>
              <a:rPr lang="en-US" dirty="0" err="1">
                <a:solidFill>
                  <a:schemeClr val="tx1"/>
                </a:solidFill>
              </a:rPr>
              <a:t>abara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914400" lvl="1" indent="-514350"/>
            <a:endParaRPr lang="en-US" dirty="0" smtClean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Tina </a:t>
            </a:r>
            <a:r>
              <a:rPr lang="en-US" dirty="0" err="1" smtClean="0">
                <a:solidFill>
                  <a:schemeClr val="tx1"/>
                </a:solidFill>
              </a:rPr>
              <a:t>riai</a:t>
            </a:r>
            <a:r>
              <a:rPr lang="en-US" dirty="0" smtClean="0">
                <a:solidFill>
                  <a:schemeClr val="tx1"/>
                </a:solidFill>
              </a:rPr>
              <a:t> n </a:t>
            </a:r>
            <a:r>
              <a:rPr lang="en-US" dirty="0" err="1" smtClean="0">
                <a:solidFill>
                  <a:schemeClr val="tx1"/>
                </a:solidFill>
              </a:rPr>
              <a:t>tararuai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ake</a:t>
            </a:r>
            <a:r>
              <a:rPr lang="en-US" dirty="0" smtClean="0">
                <a:solidFill>
                  <a:schemeClr val="tx1"/>
                </a:solidFill>
              </a:rPr>
              <a:t> a </a:t>
            </a:r>
            <a:r>
              <a:rPr lang="en-US" dirty="0" err="1" smtClean="0">
                <a:solidFill>
                  <a:schemeClr val="tx1"/>
                </a:solidFill>
              </a:rPr>
              <a:t>tia</a:t>
            </a:r>
            <a:r>
              <a:rPr lang="en-US" dirty="0" smtClean="0">
                <a:solidFill>
                  <a:schemeClr val="tx1"/>
                </a:solidFill>
              </a:rPr>
              <a:t> n </a:t>
            </a:r>
            <a:r>
              <a:rPr lang="en-US" dirty="0" err="1" smtClean="0">
                <a:solidFill>
                  <a:schemeClr val="tx1"/>
                </a:solidFill>
              </a:rPr>
              <a:t>roko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ao</a:t>
            </a:r>
            <a:r>
              <a:rPr lang="en-US" dirty="0" smtClean="0">
                <a:solidFill>
                  <a:schemeClr val="tx1"/>
                </a:solidFill>
              </a:rPr>
              <a:t> n </a:t>
            </a:r>
            <a:r>
              <a:rPr lang="en-US" dirty="0" err="1" smtClean="0">
                <a:solidFill>
                  <a:schemeClr val="tx1"/>
                </a:solidFill>
              </a:rPr>
              <a:t>totokoi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bwa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butinako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nakon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taabo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 err="1" smtClean="0">
                <a:solidFill>
                  <a:schemeClr val="tx1"/>
                </a:solidFill>
              </a:rPr>
              <a:t>tuai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roko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iai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914400" lvl="1" indent="-514350"/>
            <a:r>
              <a:rPr lang="en-US" b="1" dirty="0" err="1">
                <a:solidFill>
                  <a:schemeClr val="tx1"/>
                </a:solidFill>
              </a:rPr>
              <a:t>Katoto</a:t>
            </a:r>
            <a:r>
              <a:rPr lang="en-US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aoraki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ake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tia</a:t>
            </a:r>
            <a:r>
              <a:rPr lang="en-US" dirty="0">
                <a:solidFill>
                  <a:schemeClr val="tx1"/>
                </a:solidFill>
              </a:rPr>
              <a:t> n </a:t>
            </a:r>
            <a:r>
              <a:rPr lang="en-US" dirty="0" err="1">
                <a:solidFill>
                  <a:schemeClr val="tx1"/>
                </a:solidFill>
              </a:rPr>
              <a:t>kaoti</a:t>
            </a:r>
            <a:r>
              <a:rPr lang="en-US" dirty="0">
                <a:solidFill>
                  <a:schemeClr val="tx1"/>
                </a:solidFill>
              </a:rPr>
              <a:t> n </a:t>
            </a:r>
            <a:r>
              <a:rPr lang="en-US" dirty="0" err="1">
                <a:solidFill>
                  <a:schemeClr val="tx1"/>
                </a:solidFill>
              </a:rPr>
              <a:t>tabeua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abamwakoro</a:t>
            </a:r>
            <a:r>
              <a:rPr lang="en-US" dirty="0">
                <a:solidFill>
                  <a:schemeClr val="tx1"/>
                </a:solidFill>
              </a:rPr>
              <a:t> ma a </a:t>
            </a:r>
            <a:r>
              <a:rPr lang="en-US" dirty="0" err="1">
                <a:solidFill>
                  <a:schemeClr val="tx1"/>
                </a:solidFill>
              </a:rPr>
              <a:t>tuai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roko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iaon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abamwakoro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tabeua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tia</a:t>
            </a:r>
            <a:r>
              <a:rPr lang="en-US" dirty="0">
                <a:solidFill>
                  <a:schemeClr val="tx1"/>
                </a:solidFill>
              </a:rPr>
              <a:t> n </a:t>
            </a:r>
            <a:r>
              <a:rPr lang="en-US" dirty="0" err="1">
                <a:solidFill>
                  <a:schemeClr val="tx1"/>
                </a:solidFill>
              </a:rPr>
              <a:t>kaoti</a:t>
            </a:r>
            <a:r>
              <a:rPr lang="en-US" dirty="0">
                <a:solidFill>
                  <a:schemeClr val="tx1"/>
                </a:solidFill>
              </a:rPr>
              <a:t> n </a:t>
            </a:r>
            <a:r>
              <a:rPr lang="en-US" dirty="0" err="1">
                <a:solidFill>
                  <a:schemeClr val="tx1"/>
                </a:solidFill>
              </a:rPr>
              <a:t>tabeua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kawan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abamwakoro</a:t>
            </a:r>
            <a:r>
              <a:rPr lang="en-US" dirty="0">
                <a:solidFill>
                  <a:schemeClr val="tx1"/>
                </a:solidFill>
              </a:rPr>
              <a:t> ma e </a:t>
            </a:r>
            <a:r>
              <a:rPr lang="en-US" dirty="0" err="1">
                <a:solidFill>
                  <a:schemeClr val="tx1"/>
                </a:solidFill>
              </a:rPr>
              <a:t>tuai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nakon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kaawa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tabeua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Manin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aorakin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aroka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aika</a:t>
            </a:r>
            <a:r>
              <a:rPr lang="en-US" b="1" dirty="0" smtClean="0">
                <a:solidFill>
                  <a:schemeClr val="tx1"/>
                </a:solidFill>
              </a:rPr>
              <a:t> a </a:t>
            </a:r>
            <a:r>
              <a:rPr lang="en-US" b="1" dirty="0" err="1" smtClean="0">
                <a:solidFill>
                  <a:schemeClr val="tx1"/>
                </a:solidFill>
              </a:rPr>
              <a:t>tia</a:t>
            </a:r>
            <a:r>
              <a:rPr lang="en-US" b="1" dirty="0" smtClean="0">
                <a:solidFill>
                  <a:schemeClr val="tx1"/>
                </a:solidFill>
              </a:rPr>
              <a:t> n </a:t>
            </a:r>
            <a:r>
              <a:rPr lang="en-US" b="1" dirty="0" err="1" smtClean="0">
                <a:solidFill>
                  <a:schemeClr val="tx1"/>
                </a:solidFill>
              </a:rPr>
              <a:t>roko</a:t>
            </a:r>
            <a:r>
              <a:rPr lang="en-US" b="1" dirty="0" smtClean="0">
                <a:solidFill>
                  <a:schemeClr val="tx1"/>
                </a:solidFill>
              </a:rPr>
              <a:t> I Kiribati </a:t>
            </a:r>
            <a:r>
              <a:rPr lang="en-US" b="1" dirty="0" err="1" smtClean="0">
                <a:solidFill>
                  <a:schemeClr val="tx1"/>
                </a:solidFill>
              </a:rPr>
              <a:t>ao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kakoauaakaki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bwa</a:t>
            </a:r>
            <a:r>
              <a:rPr lang="en-US" b="1" dirty="0" smtClean="0">
                <a:solidFill>
                  <a:schemeClr val="tx1"/>
                </a:solidFill>
              </a:rPr>
              <a:t> a rang n </a:t>
            </a:r>
            <a:r>
              <a:rPr lang="en-US" b="1" dirty="0" err="1" smtClean="0">
                <a:solidFill>
                  <a:schemeClr val="tx1"/>
                </a:solidFill>
              </a:rPr>
              <a:t>urubwai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nakon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taian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aroka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Kimoan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te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kaibuke</a:t>
            </a:r>
            <a:r>
              <a:rPr lang="en-US" sz="4000" dirty="0" smtClean="0">
                <a:solidFill>
                  <a:schemeClr val="tx1"/>
                </a:solidFill>
              </a:rPr>
              <a:t> (Ship rat)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Te </a:t>
            </a:r>
            <a:r>
              <a:rPr lang="en-US" sz="4000" dirty="0" err="1" smtClean="0">
                <a:solidFill>
                  <a:schemeClr val="tx1"/>
                </a:solidFill>
              </a:rPr>
              <a:t>bekabeka</a:t>
            </a:r>
            <a:r>
              <a:rPr lang="en-US" sz="4000" dirty="0" smtClean="0">
                <a:solidFill>
                  <a:schemeClr val="tx1"/>
                </a:solidFill>
              </a:rPr>
              <a:t> (Mealy bug)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Te </a:t>
            </a:r>
            <a:r>
              <a:rPr lang="en-US" sz="4000" dirty="0" err="1" smtClean="0">
                <a:solidFill>
                  <a:schemeClr val="tx1"/>
                </a:solidFill>
              </a:rPr>
              <a:t>nango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mainaina</a:t>
            </a:r>
            <a:r>
              <a:rPr lang="en-US" sz="4000" dirty="0" smtClean="0">
                <a:solidFill>
                  <a:schemeClr val="tx1"/>
                </a:solidFill>
              </a:rPr>
              <a:t> (Spiraling whitefly)</a:t>
            </a:r>
          </a:p>
          <a:p>
            <a:r>
              <a:rPr lang="en-US" sz="4000" dirty="0" err="1" smtClean="0">
                <a:solidFill>
                  <a:schemeClr val="tx1"/>
                </a:solidFill>
              </a:rPr>
              <a:t>Bwabwai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biitere</a:t>
            </a:r>
            <a:r>
              <a:rPr lang="en-US" sz="4000" dirty="0" smtClean="0">
                <a:solidFill>
                  <a:schemeClr val="tx1"/>
                </a:solidFill>
              </a:rPr>
              <a:t> (Taro beetle)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Ina </a:t>
            </a:r>
            <a:r>
              <a:rPr lang="en-US" sz="4000" dirty="0" err="1" smtClean="0">
                <a:solidFill>
                  <a:schemeClr val="tx1"/>
                </a:solidFill>
              </a:rPr>
              <a:t>iaon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uanikai</a:t>
            </a:r>
            <a:r>
              <a:rPr lang="en-US" sz="4000" dirty="0" smtClean="0">
                <a:solidFill>
                  <a:schemeClr val="tx1"/>
                </a:solidFill>
              </a:rPr>
              <a:t> (Scale insect)</a:t>
            </a:r>
          </a:p>
          <a:p>
            <a:r>
              <a:rPr lang="en-US" sz="4000" dirty="0" err="1" smtClean="0">
                <a:solidFill>
                  <a:schemeClr val="tx1"/>
                </a:solidFill>
              </a:rPr>
              <a:t>Nangon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te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uanikai</a:t>
            </a:r>
            <a:r>
              <a:rPr lang="en-US" sz="4000" dirty="0" smtClean="0">
                <a:solidFill>
                  <a:schemeClr val="tx1"/>
                </a:solidFill>
              </a:rPr>
              <a:t> (</a:t>
            </a:r>
            <a:r>
              <a:rPr lang="en-US" sz="4000" dirty="0" err="1" smtClean="0">
                <a:solidFill>
                  <a:schemeClr val="tx1"/>
                </a:solidFill>
              </a:rPr>
              <a:t>Fruitfly</a:t>
            </a:r>
            <a:r>
              <a:rPr lang="en-US" sz="40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4000" dirty="0" err="1" smtClean="0">
                <a:solidFill>
                  <a:schemeClr val="tx1"/>
                </a:solidFill>
              </a:rPr>
              <a:t>Bwata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ni</a:t>
            </a:r>
            <a:r>
              <a:rPr lang="en-US" sz="4000" dirty="0" smtClean="0">
                <a:solidFill>
                  <a:schemeClr val="tx1"/>
                </a:solidFill>
              </a:rPr>
              <a:t> Mai (Breadfruit rot)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Kimoan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kaibuke</a:t>
            </a:r>
            <a:r>
              <a:rPr lang="en-US" b="1" dirty="0" smtClean="0">
                <a:solidFill>
                  <a:schemeClr val="tx1"/>
                </a:solidFill>
              </a:rPr>
              <a:t> (Ship rat)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9" descr="QActivities 00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70"/>
            <a:ext cx="442912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QActivities 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928670"/>
            <a:ext cx="46434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3857628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/>
              <a:t>Teina</a:t>
            </a:r>
            <a:r>
              <a:rPr lang="en-US" sz="2800" b="1" u="sng" dirty="0" smtClean="0"/>
              <a:t>:</a:t>
            </a:r>
            <a:r>
              <a:rPr lang="en-US" sz="2800" dirty="0" smtClean="0"/>
              <a:t> E roro n </a:t>
            </a:r>
            <a:r>
              <a:rPr lang="en-US" sz="2800" dirty="0" err="1" smtClean="0"/>
              <a:t>buraaun</a:t>
            </a:r>
            <a:r>
              <a:rPr lang="en-US" sz="2800" dirty="0" smtClean="0"/>
              <a:t>, </a:t>
            </a:r>
            <a:r>
              <a:rPr lang="en-US" sz="2800" dirty="0" err="1" smtClean="0"/>
              <a:t>abwakin</a:t>
            </a:r>
            <a:r>
              <a:rPr lang="en-US" sz="2800" dirty="0" smtClean="0"/>
              <a:t> </a:t>
            </a:r>
            <a:r>
              <a:rPr lang="en-US" sz="2800" dirty="0" err="1" smtClean="0"/>
              <a:t>bukina</a:t>
            </a:r>
            <a:r>
              <a:rPr lang="en-US" sz="2800" dirty="0" smtClean="0"/>
              <a:t> e </a:t>
            </a:r>
            <a:r>
              <a:rPr lang="en-US" sz="2800" dirty="0" err="1" smtClean="0"/>
              <a:t>ananau</a:t>
            </a:r>
            <a:r>
              <a:rPr lang="en-US" sz="2800" dirty="0" smtClean="0"/>
              <a:t> </a:t>
            </a:r>
            <a:r>
              <a:rPr lang="en-US" sz="2800" dirty="0" err="1" smtClean="0"/>
              <a:t>riki</a:t>
            </a:r>
            <a:r>
              <a:rPr lang="en-US" sz="2800" dirty="0" smtClean="0"/>
              <a:t> </a:t>
            </a:r>
            <a:r>
              <a:rPr lang="en-US" sz="2800" dirty="0" err="1" smtClean="0"/>
              <a:t>nakon</a:t>
            </a:r>
            <a:r>
              <a:rPr lang="en-US" sz="2800" dirty="0" smtClean="0"/>
              <a:t> </a:t>
            </a:r>
            <a:r>
              <a:rPr lang="en-US" sz="2800" dirty="0" err="1" smtClean="0"/>
              <a:t>abwakin</a:t>
            </a:r>
            <a:r>
              <a:rPr lang="en-US" sz="2800" dirty="0" smtClean="0"/>
              <a:t> </a:t>
            </a:r>
            <a:r>
              <a:rPr lang="en-US" sz="2800" dirty="0" err="1" smtClean="0"/>
              <a:t>rabwatana</a:t>
            </a:r>
            <a:r>
              <a:rPr lang="en-US" sz="2800" dirty="0" smtClean="0"/>
              <a:t>, e </a:t>
            </a:r>
            <a:r>
              <a:rPr lang="en-US" sz="2800" dirty="0" err="1" smtClean="0"/>
              <a:t>kona</a:t>
            </a:r>
            <a:r>
              <a:rPr lang="en-US" sz="2800" dirty="0" smtClean="0"/>
              <a:t> n </a:t>
            </a:r>
            <a:r>
              <a:rPr lang="en-US" sz="2800" dirty="0" err="1" smtClean="0"/>
              <a:t>roko</a:t>
            </a:r>
            <a:r>
              <a:rPr lang="en-US" sz="2800" dirty="0" smtClean="0"/>
              <a:t> n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abwaki</a:t>
            </a:r>
            <a:r>
              <a:rPr lang="en-US" sz="2800" dirty="0" smtClean="0"/>
              <a:t> ae 20cm</a:t>
            </a:r>
          </a:p>
          <a:p>
            <a:r>
              <a:rPr lang="en-US" sz="2800" b="1" u="sng" dirty="0" err="1" smtClean="0"/>
              <a:t>Urubwai</a:t>
            </a:r>
            <a:r>
              <a:rPr lang="en-US" sz="2800" b="1" u="sng" dirty="0" smtClean="0"/>
              <a:t>:</a:t>
            </a:r>
            <a:r>
              <a:rPr lang="en-US" sz="2800" dirty="0" smtClean="0"/>
              <a:t> E </a:t>
            </a:r>
            <a:r>
              <a:rPr lang="en-US" sz="2800" dirty="0" err="1" smtClean="0"/>
              <a:t>tenatenai</a:t>
            </a:r>
            <a:r>
              <a:rPr lang="en-US" sz="2800" dirty="0" smtClean="0"/>
              <a:t> </a:t>
            </a:r>
            <a:r>
              <a:rPr lang="en-US" sz="2800" dirty="0" err="1" smtClean="0"/>
              <a:t>uaan</a:t>
            </a:r>
            <a:r>
              <a:rPr lang="en-US" sz="2800" dirty="0" smtClean="0"/>
              <a:t> </a:t>
            </a:r>
            <a:r>
              <a:rPr lang="en-US" sz="2800" dirty="0" err="1" smtClean="0"/>
              <a:t>taian</a:t>
            </a:r>
            <a:r>
              <a:rPr lang="en-US" sz="2800" dirty="0" smtClean="0"/>
              <a:t> </a:t>
            </a:r>
            <a:r>
              <a:rPr lang="en-US" sz="2800" dirty="0" err="1" smtClean="0"/>
              <a:t>nii</a:t>
            </a:r>
            <a:r>
              <a:rPr lang="en-US" sz="2800" dirty="0" smtClean="0"/>
              <a:t> </a:t>
            </a:r>
            <a:r>
              <a:rPr lang="en-US" sz="2800" dirty="0" err="1" smtClean="0"/>
              <a:t>aika</a:t>
            </a:r>
            <a:r>
              <a:rPr lang="en-US" sz="2800" dirty="0" smtClean="0"/>
              <a:t> a </a:t>
            </a:r>
            <a:r>
              <a:rPr lang="en-US" sz="2800" dirty="0" err="1" smtClean="0"/>
              <a:t>tuai</a:t>
            </a:r>
            <a:r>
              <a:rPr lang="en-US" sz="2800" dirty="0" smtClean="0"/>
              <a:t> </a:t>
            </a:r>
            <a:r>
              <a:rPr lang="en-US" sz="2800" dirty="0" err="1" smtClean="0"/>
              <a:t>ben</a:t>
            </a:r>
            <a:endParaRPr lang="en-US" sz="2800" dirty="0" smtClean="0"/>
          </a:p>
          <a:p>
            <a:r>
              <a:rPr lang="en-US" sz="2800" b="1" u="sng" dirty="0" err="1" smtClean="0"/>
              <a:t>Aroka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aika</a:t>
            </a:r>
            <a:r>
              <a:rPr lang="en-US" sz="2800" b="1" u="sng" dirty="0" smtClean="0"/>
              <a:t> e </a:t>
            </a:r>
            <a:r>
              <a:rPr lang="en-US" sz="2800" b="1" u="sng" dirty="0" err="1" smtClean="0"/>
              <a:t>urubwai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nako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iai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Te </a:t>
            </a:r>
            <a:r>
              <a:rPr lang="en-US" sz="2800" dirty="0" err="1" smtClean="0"/>
              <a:t>nii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a </a:t>
            </a:r>
            <a:r>
              <a:rPr lang="en-US" sz="2800" dirty="0" err="1" smtClean="0"/>
              <a:t>kona</a:t>
            </a:r>
            <a:r>
              <a:rPr lang="en-US" sz="2800" dirty="0" smtClean="0"/>
              <a:t> </a:t>
            </a:r>
            <a:r>
              <a:rPr lang="en-US" sz="2800" dirty="0" err="1" smtClean="0"/>
              <a:t>naba</a:t>
            </a:r>
            <a:r>
              <a:rPr lang="en-US" sz="2800" dirty="0" smtClean="0"/>
              <a:t> n </a:t>
            </a:r>
            <a:r>
              <a:rPr lang="en-US" sz="2800" dirty="0" err="1" smtClean="0"/>
              <a:t>urubwai</a:t>
            </a:r>
            <a:r>
              <a:rPr lang="en-US" sz="2800" dirty="0" smtClean="0"/>
              <a:t> </a:t>
            </a:r>
            <a:r>
              <a:rPr lang="en-US" sz="2800" dirty="0" err="1" smtClean="0"/>
              <a:t>inanon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mwenga</a:t>
            </a:r>
            <a:endParaRPr lang="en-US" sz="2800" dirty="0" smtClean="0"/>
          </a:p>
          <a:p>
            <a:r>
              <a:rPr lang="en-US" sz="2800" b="1" dirty="0" err="1" smtClean="0"/>
              <a:t>Kawaina</a:t>
            </a:r>
            <a:r>
              <a:rPr lang="en-US" sz="2800" b="1" dirty="0" smtClean="0"/>
              <a:t> n </a:t>
            </a:r>
            <a:r>
              <a:rPr lang="en-US" sz="2800" b="1" dirty="0" err="1" smtClean="0"/>
              <a:t>roko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rinanon</a:t>
            </a:r>
            <a:r>
              <a:rPr lang="en-US" sz="2800" dirty="0" smtClean="0"/>
              <a:t>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kaibuke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wanikiba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ribuakon</a:t>
            </a:r>
            <a:r>
              <a:rPr lang="en-US" sz="2800" dirty="0" smtClean="0"/>
              <a:t> </a:t>
            </a:r>
            <a:r>
              <a:rPr lang="en-US" sz="2800" dirty="0" err="1" smtClean="0"/>
              <a:t>kaako</a:t>
            </a:r>
            <a:r>
              <a:rPr lang="en-US" sz="2800" dirty="0" smtClean="0"/>
              <a:t> </a:t>
            </a:r>
            <a:r>
              <a:rPr lang="en-US" sz="2800" dirty="0" err="1" smtClean="0"/>
              <a:t>ake</a:t>
            </a:r>
            <a:r>
              <a:rPr lang="en-US" sz="2800" dirty="0" smtClean="0"/>
              <a:t> a </a:t>
            </a:r>
            <a:r>
              <a:rPr lang="en-US" sz="2800" dirty="0" err="1" smtClean="0"/>
              <a:t>uouotaki</a:t>
            </a:r>
            <a:r>
              <a:rPr lang="en-US" sz="2800" dirty="0" smtClean="0"/>
              <a:t> man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aba</a:t>
            </a:r>
            <a:r>
              <a:rPr lang="en-US" sz="2800" dirty="0" smtClean="0"/>
              <a:t> </a:t>
            </a:r>
            <a:r>
              <a:rPr lang="en-US" sz="2800" dirty="0" err="1" smtClean="0"/>
              <a:t>teuana</a:t>
            </a:r>
            <a:r>
              <a:rPr lang="en-US" sz="2800" dirty="0" smtClean="0"/>
              <a:t> </a:t>
            </a:r>
            <a:r>
              <a:rPr lang="en-US" sz="2800" dirty="0" err="1" smtClean="0"/>
              <a:t>nakon</a:t>
            </a:r>
            <a:r>
              <a:rPr lang="en-US" sz="2800" dirty="0" smtClean="0"/>
              <a:t> </a:t>
            </a:r>
            <a:r>
              <a:rPr lang="en-US" sz="2800" dirty="0" err="1" smtClean="0"/>
              <a:t>teuana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Te </a:t>
            </a:r>
            <a:r>
              <a:rPr lang="en-US" b="1" dirty="0" err="1" smtClean="0">
                <a:solidFill>
                  <a:schemeClr val="tx1"/>
                </a:solidFill>
              </a:rPr>
              <a:t>bekabeka</a:t>
            </a:r>
            <a:r>
              <a:rPr lang="en-US" b="1" dirty="0" smtClean="0">
                <a:solidFill>
                  <a:schemeClr val="tx1"/>
                </a:solidFill>
              </a:rPr>
              <a:t> (Mealy bug)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6" descr="QActivities 03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22"/>
            <a:ext cx="4286248" cy="564357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29124" y="1285860"/>
            <a:ext cx="47148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/>
              <a:t>Teina</a:t>
            </a:r>
            <a:r>
              <a:rPr lang="en-US" sz="3200" b="1" u="sng" dirty="0" smtClean="0"/>
              <a:t>: </a:t>
            </a:r>
            <a:r>
              <a:rPr lang="en-US" sz="3200" dirty="0" err="1" smtClean="0"/>
              <a:t>Iai</a:t>
            </a:r>
            <a:r>
              <a:rPr lang="en-US" sz="3200" dirty="0" smtClean="0"/>
              <a:t> </a:t>
            </a:r>
            <a:r>
              <a:rPr lang="en-US" sz="3200" dirty="0" err="1" smtClean="0"/>
              <a:t>irana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</a:t>
            </a:r>
            <a:r>
              <a:rPr lang="en-US" sz="3200" dirty="0" err="1" smtClean="0"/>
              <a:t>buraeraena</a:t>
            </a:r>
            <a:r>
              <a:rPr lang="en-US" sz="3200" dirty="0" smtClean="0"/>
              <a:t> </a:t>
            </a:r>
            <a:r>
              <a:rPr lang="en-US" sz="3200" dirty="0" err="1" smtClean="0"/>
              <a:t>aika</a:t>
            </a:r>
            <a:r>
              <a:rPr lang="en-US" sz="3200" dirty="0" smtClean="0"/>
              <a:t> a </a:t>
            </a:r>
            <a:r>
              <a:rPr lang="en-US" sz="3200" dirty="0" err="1" smtClean="0"/>
              <a:t>mainaina</a:t>
            </a:r>
            <a:r>
              <a:rPr lang="en-US" sz="3200" dirty="0" smtClean="0"/>
              <a:t> </a:t>
            </a:r>
          </a:p>
          <a:p>
            <a:r>
              <a:rPr lang="en-US" sz="3200" b="1" u="sng" dirty="0" err="1" smtClean="0"/>
              <a:t>Urubwai</a:t>
            </a:r>
            <a:r>
              <a:rPr lang="en-US" sz="3200" b="1" u="sng" dirty="0" smtClean="0"/>
              <a:t>:</a:t>
            </a:r>
            <a:r>
              <a:rPr lang="en-US" sz="3200" dirty="0" smtClean="0"/>
              <a:t> E </a:t>
            </a:r>
            <a:r>
              <a:rPr lang="en-US" sz="3200" dirty="0" err="1" smtClean="0"/>
              <a:t>temeka</a:t>
            </a:r>
            <a:r>
              <a:rPr lang="en-US" sz="3200" dirty="0" smtClean="0"/>
              <a:t> </a:t>
            </a:r>
            <a:r>
              <a:rPr lang="en-US" sz="3200" dirty="0" err="1" smtClean="0"/>
              <a:t>ranin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aroka</a:t>
            </a:r>
            <a:endParaRPr lang="en-US" sz="3200" dirty="0" smtClean="0"/>
          </a:p>
          <a:p>
            <a:r>
              <a:rPr lang="en-US" sz="3200" b="1" u="sng" dirty="0" err="1" smtClean="0"/>
              <a:t>Aroka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aika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ana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rotaki</a:t>
            </a:r>
            <a:r>
              <a:rPr lang="en-US" sz="3200" b="1" u="sng" dirty="0" smtClean="0"/>
              <a:t>: </a:t>
            </a:r>
            <a:r>
              <a:rPr lang="en-US" sz="3200" dirty="0" smtClean="0"/>
              <a:t>Banana, </a:t>
            </a:r>
            <a:r>
              <a:rPr lang="en-US" sz="3200" dirty="0" err="1" smtClean="0"/>
              <a:t>babaia</a:t>
            </a:r>
            <a:r>
              <a:rPr lang="en-US" sz="3200" dirty="0" smtClean="0"/>
              <a:t>, </a:t>
            </a:r>
            <a:r>
              <a:rPr lang="en-US" sz="3200" dirty="0" err="1" smtClean="0"/>
              <a:t>beneka</a:t>
            </a:r>
            <a:r>
              <a:rPr lang="en-US" sz="3200" dirty="0" smtClean="0"/>
              <a:t> </a:t>
            </a:r>
            <a:r>
              <a:rPr lang="en-US" sz="3200" dirty="0" err="1" smtClean="0"/>
              <a:t>ao</a:t>
            </a:r>
            <a:r>
              <a:rPr lang="en-US" sz="3200" dirty="0" smtClean="0"/>
              <a:t> </a:t>
            </a:r>
            <a:r>
              <a:rPr lang="en-US" sz="3200" dirty="0" err="1" smtClean="0"/>
              <a:t>aroka</a:t>
            </a:r>
            <a:r>
              <a:rPr lang="en-US" sz="3200" dirty="0" smtClean="0"/>
              <a:t> </a:t>
            </a:r>
            <a:r>
              <a:rPr lang="en-US" sz="3200" dirty="0" err="1" smtClean="0"/>
              <a:t>aika</a:t>
            </a:r>
            <a:r>
              <a:rPr lang="en-US" sz="3200" dirty="0" smtClean="0"/>
              <a:t> a </a:t>
            </a:r>
            <a:r>
              <a:rPr lang="en-US" sz="3200" dirty="0" err="1" smtClean="0"/>
              <a:t>uarereke</a:t>
            </a:r>
            <a:r>
              <a:rPr lang="en-US" sz="3200" dirty="0" smtClean="0"/>
              <a:t> </a:t>
            </a:r>
            <a:r>
              <a:rPr lang="en-US" sz="3200" dirty="0" err="1" smtClean="0"/>
              <a:t>maeuia</a:t>
            </a:r>
            <a:r>
              <a:rPr lang="en-US" sz="3200" dirty="0" smtClean="0"/>
              <a:t> (vegetables)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Te </a:t>
            </a:r>
            <a:r>
              <a:rPr lang="en-US" b="1" dirty="0" err="1" smtClean="0">
                <a:solidFill>
                  <a:schemeClr val="tx1"/>
                </a:solidFill>
              </a:rPr>
              <a:t>nango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mainaina</a:t>
            </a:r>
            <a:r>
              <a:rPr lang="en-US" b="1" dirty="0" smtClean="0">
                <a:solidFill>
                  <a:schemeClr val="tx1"/>
                </a:solidFill>
              </a:rPr>
              <a:t> (Spiraling whitefly)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12" descr="QActivities 0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85875"/>
            <a:ext cx="4572000" cy="5572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3438" y="1262365"/>
            <a:ext cx="45005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Teina</a:t>
            </a:r>
            <a:r>
              <a:rPr lang="en-US" sz="2400" b="1" u="sng" dirty="0" smtClean="0"/>
              <a:t>:</a:t>
            </a:r>
            <a:r>
              <a:rPr lang="en-US" sz="2400" dirty="0" smtClean="0"/>
              <a:t> Bon </a:t>
            </a:r>
            <a:r>
              <a:rPr lang="en-US" sz="2400" dirty="0" err="1" smtClean="0"/>
              <a:t>aekakin</a:t>
            </a:r>
            <a:r>
              <a:rPr lang="en-US" sz="2400" dirty="0" smtClean="0"/>
              <a:t> </a:t>
            </a:r>
            <a:r>
              <a:rPr lang="en-US" sz="2400" dirty="0" err="1" smtClean="0"/>
              <a:t>tein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nango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ma e </a:t>
            </a:r>
            <a:r>
              <a:rPr lang="en-US" sz="2400" dirty="0" err="1" smtClean="0"/>
              <a:t>mainaina</a:t>
            </a:r>
            <a:r>
              <a:rPr lang="en-US" sz="2400" dirty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e </a:t>
            </a:r>
            <a:r>
              <a:rPr lang="en-US" sz="2400" dirty="0" err="1" smtClean="0"/>
              <a:t>kibakiba</a:t>
            </a:r>
            <a:r>
              <a:rPr lang="en-US" sz="2400" dirty="0" smtClean="0"/>
              <a:t> </a:t>
            </a:r>
            <a:r>
              <a:rPr lang="en-US" sz="2400" dirty="0" err="1" smtClean="0"/>
              <a:t>naba</a:t>
            </a:r>
            <a:r>
              <a:rPr lang="en-US" sz="2400" dirty="0" smtClean="0"/>
              <a:t>, e </a:t>
            </a:r>
            <a:r>
              <a:rPr lang="en-US" sz="2400" dirty="0" err="1" smtClean="0"/>
              <a:t>bungi</a:t>
            </a:r>
            <a:r>
              <a:rPr lang="en-US" sz="2400" dirty="0" smtClean="0"/>
              <a:t> </a:t>
            </a:r>
            <a:r>
              <a:rPr lang="en-US" sz="2400" dirty="0" err="1" smtClean="0"/>
              <a:t>bunnimoana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</a:t>
            </a:r>
            <a:r>
              <a:rPr lang="en-US" sz="2400" dirty="0" err="1" smtClean="0"/>
              <a:t>katobibia</a:t>
            </a:r>
            <a:r>
              <a:rPr lang="en-US" sz="2400" dirty="0" smtClean="0"/>
              <a:t> </a:t>
            </a:r>
            <a:r>
              <a:rPr lang="en-US" sz="2400" dirty="0" err="1" smtClean="0"/>
              <a:t>aon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banikai</a:t>
            </a:r>
            <a:endParaRPr lang="en-US" sz="2400" dirty="0" smtClean="0"/>
          </a:p>
          <a:p>
            <a:r>
              <a:rPr lang="en-US" sz="2400" dirty="0" smtClean="0"/>
              <a:t>E </a:t>
            </a:r>
            <a:r>
              <a:rPr lang="en-US" sz="2400" dirty="0" err="1" smtClean="0"/>
              <a:t>kukuneaki</a:t>
            </a:r>
            <a:r>
              <a:rPr lang="en-US" sz="2400" dirty="0" smtClean="0"/>
              <a:t> </a:t>
            </a:r>
            <a:r>
              <a:rPr lang="en-US" sz="2400" dirty="0" err="1" smtClean="0"/>
              <a:t>iaan</a:t>
            </a:r>
            <a:r>
              <a:rPr lang="en-US" sz="2400" dirty="0" smtClean="0"/>
              <a:t> </a:t>
            </a:r>
            <a:r>
              <a:rPr lang="en-US" sz="2400" dirty="0" err="1" smtClean="0"/>
              <a:t>tenan</a:t>
            </a:r>
            <a:r>
              <a:rPr lang="en-US" sz="2400" dirty="0" smtClean="0"/>
              <a:t> </a:t>
            </a:r>
            <a:r>
              <a:rPr lang="en-US" sz="2400" dirty="0" err="1" smtClean="0"/>
              <a:t>banikai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riki</a:t>
            </a:r>
            <a:r>
              <a:rPr lang="en-US" sz="2400" dirty="0" smtClean="0"/>
              <a:t> </a:t>
            </a:r>
            <a:r>
              <a:rPr lang="en-US" sz="2400" dirty="0" err="1" smtClean="0"/>
              <a:t>ngkana</a:t>
            </a:r>
            <a:r>
              <a:rPr lang="en-US" sz="2400" dirty="0" smtClean="0"/>
              <a:t> e </a:t>
            </a:r>
            <a:r>
              <a:rPr lang="en-US" sz="2400" dirty="0" err="1" smtClean="0"/>
              <a:t>riringa</a:t>
            </a:r>
            <a:endParaRPr lang="en-US" sz="2400" dirty="0" smtClean="0"/>
          </a:p>
          <a:p>
            <a:r>
              <a:rPr lang="en-US" sz="2400" b="1" u="sng" dirty="0" smtClean="0"/>
              <a:t>Ana </a:t>
            </a:r>
            <a:r>
              <a:rPr lang="en-US" sz="2400" b="1" u="sng" dirty="0" err="1" smtClean="0"/>
              <a:t>urubwai</a:t>
            </a:r>
            <a:r>
              <a:rPr lang="en-US" sz="2400" b="1" u="sng" dirty="0" smtClean="0"/>
              <a:t>: </a:t>
            </a:r>
            <a:r>
              <a:rPr lang="en-US" sz="2400" dirty="0" smtClean="0"/>
              <a:t>E </a:t>
            </a:r>
            <a:r>
              <a:rPr lang="en-US" sz="2400" dirty="0" err="1" smtClean="0"/>
              <a:t>temeka</a:t>
            </a:r>
            <a:r>
              <a:rPr lang="en-US" sz="2400" dirty="0" smtClean="0"/>
              <a:t> </a:t>
            </a:r>
            <a:r>
              <a:rPr lang="en-US" sz="2400" dirty="0" err="1" smtClean="0"/>
              <a:t>ranin</a:t>
            </a:r>
            <a:r>
              <a:rPr lang="en-US" sz="2400" dirty="0" smtClean="0"/>
              <a:t> </a:t>
            </a:r>
            <a:r>
              <a:rPr lang="en-US" sz="2400" dirty="0" err="1" smtClean="0"/>
              <a:t>taian</a:t>
            </a:r>
            <a:r>
              <a:rPr lang="en-US" sz="2400" dirty="0" smtClean="0"/>
              <a:t> </a:t>
            </a:r>
            <a:r>
              <a:rPr lang="en-US" sz="2400" dirty="0" err="1" smtClean="0"/>
              <a:t>banikai</a:t>
            </a:r>
            <a:r>
              <a:rPr lang="en-US" sz="2400" dirty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ngkana</a:t>
            </a:r>
            <a:r>
              <a:rPr lang="en-US" sz="2400" dirty="0" smtClean="0"/>
              <a:t> ea rang </a:t>
            </a:r>
            <a:r>
              <a:rPr lang="en-US" sz="2400" dirty="0" err="1" smtClean="0"/>
              <a:t>korakora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a </a:t>
            </a:r>
            <a:r>
              <a:rPr lang="en-US" sz="2400" dirty="0" err="1" smtClean="0"/>
              <a:t>bwata</a:t>
            </a:r>
            <a:r>
              <a:rPr lang="en-US" sz="2400" dirty="0" smtClean="0"/>
              <a:t> </a:t>
            </a:r>
            <a:r>
              <a:rPr lang="en-US" sz="2400" dirty="0" err="1" smtClean="0"/>
              <a:t>baan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/>
              <a:t> </a:t>
            </a:r>
            <a:r>
              <a:rPr lang="en-US" sz="2400" dirty="0" err="1" smtClean="0"/>
              <a:t>aroka</a:t>
            </a:r>
            <a:r>
              <a:rPr lang="en-US" sz="2400" dirty="0" smtClean="0"/>
              <a:t> </a:t>
            </a:r>
            <a:r>
              <a:rPr lang="en-US" sz="2400" dirty="0" err="1" smtClean="0"/>
              <a:t>ao</a:t>
            </a:r>
            <a:r>
              <a:rPr lang="en-US" sz="2400" dirty="0" smtClean="0"/>
              <a:t> n mate</a:t>
            </a:r>
          </a:p>
          <a:p>
            <a:r>
              <a:rPr lang="en-US" sz="2400" b="1" u="sng" dirty="0" err="1" smtClean="0"/>
              <a:t>Aroka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aika</a:t>
            </a:r>
            <a:r>
              <a:rPr lang="en-US" sz="2400" b="1" u="sng" dirty="0" smtClean="0"/>
              <a:t> e </a:t>
            </a:r>
            <a:r>
              <a:rPr lang="en-US" sz="2400" b="1" u="sng" dirty="0" err="1" smtClean="0"/>
              <a:t>kona</a:t>
            </a:r>
            <a:r>
              <a:rPr lang="en-US" sz="2400" b="1" u="sng" dirty="0" smtClean="0"/>
              <a:t> n </a:t>
            </a:r>
            <a:r>
              <a:rPr lang="en-US" sz="2400" b="1" u="sng" dirty="0" err="1" smtClean="0"/>
              <a:t>maeu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iai:</a:t>
            </a:r>
            <a:r>
              <a:rPr lang="en-US" sz="2400" dirty="0" err="1" smtClean="0"/>
              <a:t>Banana</a:t>
            </a:r>
            <a:r>
              <a:rPr lang="en-US" sz="2400" dirty="0"/>
              <a:t>, </a:t>
            </a:r>
            <a:r>
              <a:rPr lang="en-US" sz="2400" dirty="0" err="1"/>
              <a:t>babaia</a:t>
            </a:r>
            <a:r>
              <a:rPr lang="en-US" sz="2400" dirty="0"/>
              <a:t>, </a:t>
            </a:r>
            <a:r>
              <a:rPr lang="en-US" sz="2400" dirty="0" err="1"/>
              <a:t>beneka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aroka</a:t>
            </a:r>
            <a:r>
              <a:rPr lang="en-US" sz="2400" dirty="0"/>
              <a:t> </a:t>
            </a:r>
            <a:r>
              <a:rPr lang="en-US" sz="2400" dirty="0" err="1"/>
              <a:t>aika</a:t>
            </a:r>
            <a:r>
              <a:rPr lang="en-US" sz="2400" dirty="0"/>
              <a:t> a </a:t>
            </a:r>
            <a:r>
              <a:rPr lang="en-US" sz="2400" dirty="0" err="1"/>
              <a:t>uarereke</a:t>
            </a:r>
            <a:r>
              <a:rPr lang="en-US" sz="2400" dirty="0"/>
              <a:t> </a:t>
            </a:r>
            <a:r>
              <a:rPr lang="en-US" sz="2400" dirty="0" err="1"/>
              <a:t>maeuia</a:t>
            </a:r>
            <a:r>
              <a:rPr lang="en-US" sz="2400" dirty="0"/>
              <a:t> (vegetables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Bwabwai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bitere</a:t>
            </a:r>
            <a:r>
              <a:rPr lang="en-US" b="1" dirty="0" smtClean="0">
                <a:solidFill>
                  <a:schemeClr val="tx1"/>
                </a:solidFill>
              </a:rPr>
              <a:t> (Taro beetle)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8" descr="QActivities 04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57232"/>
            <a:ext cx="3857620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9" descr="QActivities 0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7620" y="857232"/>
            <a:ext cx="5286380" cy="25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357562"/>
            <a:ext cx="9267821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u="sng" dirty="0" err="1" smtClean="0"/>
              <a:t>Teina</a:t>
            </a:r>
            <a:r>
              <a:rPr lang="en-US" sz="2350" b="1" u="sng" dirty="0" smtClean="0"/>
              <a:t>:</a:t>
            </a:r>
            <a:r>
              <a:rPr lang="en-US" sz="2350" dirty="0" smtClean="0"/>
              <a:t> E roro</a:t>
            </a:r>
            <a:r>
              <a:rPr lang="en-US" sz="2350" dirty="0"/>
              <a:t> </a:t>
            </a:r>
            <a:r>
              <a:rPr lang="en-US" sz="2350" dirty="0" err="1" smtClean="0"/>
              <a:t>ao</a:t>
            </a:r>
            <a:r>
              <a:rPr lang="en-US" sz="2350" dirty="0" smtClean="0"/>
              <a:t> n </a:t>
            </a:r>
            <a:r>
              <a:rPr lang="en-US" sz="2350" dirty="0" err="1" smtClean="0"/>
              <a:t>raneanea</a:t>
            </a:r>
            <a:r>
              <a:rPr lang="en-US" sz="2350" dirty="0" smtClean="0"/>
              <a:t> </a:t>
            </a:r>
            <a:r>
              <a:rPr lang="en-US" sz="2350" dirty="0" err="1" smtClean="0"/>
              <a:t>borana</a:t>
            </a:r>
            <a:r>
              <a:rPr lang="en-US" sz="2350" dirty="0" smtClean="0"/>
              <a:t> </a:t>
            </a:r>
            <a:r>
              <a:rPr lang="en-US" sz="2350" dirty="0" err="1" smtClean="0"/>
              <a:t>ao</a:t>
            </a:r>
            <a:r>
              <a:rPr lang="en-US" sz="2350" dirty="0" smtClean="0"/>
              <a:t> man </a:t>
            </a:r>
            <a:r>
              <a:rPr lang="en-US" sz="2350" dirty="0" err="1" smtClean="0"/>
              <a:t>matoatoa</a:t>
            </a:r>
            <a:r>
              <a:rPr lang="en-US" sz="2350" dirty="0" smtClean="0"/>
              <a:t>, 1.5-2.5cm </a:t>
            </a:r>
            <a:r>
              <a:rPr lang="en-US" sz="2350" dirty="0" err="1" smtClean="0"/>
              <a:t>abwakina</a:t>
            </a:r>
            <a:r>
              <a:rPr lang="en-US" sz="2350" dirty="0" smtClean="0"/>
              <a:t> </a:t>
            </a:r>
          </a:p>
          <a:p>
            <a:r>
              <a:rPr lang="en-US" sz="2350" b="1" u="sng" dirty="0" smtClean="0"/>
              <a:t>Ana </a:t>
            </a:r>
            <a:r>
              <a:rPr lang="en-US" sz="2350" b="1" u="sng" dirty="0" err="1" smtClean="0"/>
              <a:t>urubwai</a:t>
            </a:r>
            <a:r>
              <a:rPr lang="en-US" sz="2350" b="1" u="sng" dirty="0" smtClean="0"/>
              <a:t>: </a:t>
            </a:r>
            <a:r>
              <a:rPr lang="en-US" sz="2350" dirty="0" smtClean="0"/>
              <a:t>E </a:t>
            </a:r>
            <a:r>
              <a:rPr lang="en-US" sz="2350" dirty="0" err="1" smtClean="0"/>
              <a:t>amwarake</a:t>
            </a:r>
            <a:r>
              <a:rPr lang="en-US" sz="2350" dirty="0" smtClean="0"/>
              <a:t> n </a:t>
            </a:r>
            <a:r>
              <a:rPr lang="en-US" sz="2350" dirty="0" err="1" smtClean="0"/>
              <a:t>bukin</a:t>
            </a:r>
            <a:r>
              <a:rPr lang="en-US" sz="2350" dirty="0" smtClean="0"/>
              <a:t> </a:t>
            </a:r>
            <a:r>
              <a:rPr lang="en-US" sz="2350" dirty="0" err="1" smtClean="0"/>
              <a:t>te</a:t>
            </a:r>
            <a:r>
              <a:rPr lang="en-US" sz="2350" dirty="0" smtClean="0"/>
              <a:t> </a:t>
            </a:r>
            <a:r>
              <a:rPr lang="en-US" sz="2350" dirty="0" err="1" smtClean="0"/>
              <a:t>bwabwai</a:t>
            </a:r>
            <a:r>
              <a:rPr lang="en-US" sz="2350" dirty="0" smtClean="0"/>
              <a:t>, man </a:t>
            </a:r>
            <a:r>
              <a:rPr lang="en-US" sz="2350" dirty="0" err="1" smtClean="0"/>
              <a:t>te</a:t>
            </a:r>
            <a:r>
              <a:rPr lang="en-US" sz="2350" dirty="0" smtClean="0"/>
              <a:t> </a:t>
            </a:r>
            <a:r>
              <a:rPr lang="en-US" sz="2350" dirty="0" err="1" smtClean="0"/>
              <a:t>bwangabwanga</a:t>
            </a:r>
            <a:r>
              <a:rPr lang="en-US" sz="2350" dirty="0" smtClean="0"/>
              <a:t> </a:t>
            </a:r>
            <a:r>
              <a:rPr lang="en-US" sz="2350" dirty="0" err="1" smtClean="0"/>
              <a:t>aio</a:t>
            </a:r>
            <a:r>
              <a:rPr lang="en-US" sz="2350" dirty="0" smtClean="0"/>
              <a:t> </a:t>
            </a:r>
            <a:r>
              <a:rPr lang="en-US" sz="2350" dirty="0" err="1" smtClean="0"/>
              <a:t>ao</a:t>
            </a:r>
            <a:r>
              <a:rPr lang="en-US" sz="2350" dirty="0" smtClean="0"/>
              <a:t> ea </a:t>
            </a:r>
            <a:r>
              <a:rPr lang="en-US" sz="2350" dirty="0" err="1" smtClean="0"/>
              <a:t>kona</a:t>
            </a:r>
            <a:r>
              <a:rPr lang="en-US" sz="2350" dirty="0"/>
              <a:t> </a:t>
            </a:r>
            <a:r>
              <a:rPr lang="en-US" sz="2350" dirty="0" smtClean="0"/>
              <a:t>n </a:t>
            </a:r>
            <a:r>
              <a:rPr lang="en-US" sz="2350" dirty="0" err="1" smtClean="0"/>
              <a:t>momoka</a:t>
            </a:r>
            <a:r>
              <a:rPr lang="en-US" sz="2350" dirty="0" smtClean="0"/>
              <a:t> </a:t>
            </a:r>
            <a:r>
              <a:rPr lang="en-US" sz="2350" dirty="0" err="1" smtClean="0"/>
              <a:t>te</a:t>
            </a:r>
            <a:r>
              <a:rPr lang="en-US" sz="2350" dirty="0" smtClean="0"/>
              <a:t> </a:t>
            </a:r>
            <a:r>
              <a:rPr lang="en-US" sz="2350" dirty="0" err="1" smtClean="0"/>
              <a:t>bwabwai</a:t>
            </a:r>
            <a:r>
              <a:rPr lang="en-US" sz="2350" dirty="0" smtClean="0"/>
              <a:t>, n </a:t>
            </a:r>
            <a:r>
              <a:rPr lang="en-US" sz="2350" dirty="0" err="1" smtClean="0"/>
              <a:t>onga</a:t>
            </a:r>
            <a:r>
              <a:rPr lang="en-US" sz="2350" dirty="0" smtClean="0"/>
              <a:t> </a:t>
            </a:r>
            <a:r>
              <a:rPr lang="en-US" sz="2350" dirty="0" err="1" smtClean="0"/>
              <a:t>ao</a:t>
            </a:r>
            <a:r>
              <a:rPr lang="en-US" sz="2350" dirty="0" smtClean="0"/>
              <a:t> n </a:t>
            </a:r>
            <a:r>
              <a:rPr lang="en-US" sz="2350" dirty="0" err="1" smtClean="0"/>
              <a:t>aki</a:t>
            </a:r>
            <a:r>
              <a:rPr lang="en-US" sz="2350" dirty="0" smtClean="0"/>
              <a:t> tau </a:t>
            </a:r>
            <a:r>
              <a:rPr lang="en-US" sz="2350" dirty="0" err="1" smtClean="0"/>
              <a:t>ibukin</a:t>
            </a:r>
            <a:r>
              <a:rPr lang="en-US" sz="2350" dirty="0" smtClean="0"/>
              <a:t> </a:t>
            </a:r>
            <a:r>
              <a:rPr lang="en-US" sz="2350" dirty="0" err="1" smtClean="0"/>
              <a:t>te</a:t>
            </a:r>
            <a:r>
              <a:rPr lang="en-US" sz="2350" dirty="0" smtClean="0"/>
              <a:t> </a:t>
            </a:r>
            <a:r>
              <a:rPr lang="en-US" sz="2350" dirty="0" err="1" smtClean="0"/>
              <a:t>kanaki</a:t>
            </a:r>
            <a:endParaRPr lang="en-US" sz="2350" dirty="0" smtClean="0"/>
          </a:p>
          <a:p>
            <a:r>
              <a:rPr lang="en-US" sz="2350" b="1" u="sng" dirty="0" err="1" smtClean="0"/>
              <a:t>Aroka</a:t>
            </a:r>
            <a:r>
              <a:rPr lang="en-US" sz="2350" b="1" u="sng" dirty="0" smtClean="0"/>
              <a:t> </a:t>
            </a:r>
            <a:r>
              <a:rPr lang="en-US" sz="2350" b="1" u="sng" dirty="0" err="1" smtClean="0"/>
              <a:t>aika</a:t>
            </a:r>
            <a:r>
              <a:rPr lang="en-US" sz="2350" b="1" u="sng" dirty="0" smtClean="0"/>
              <a:t> e </a:t>
            </a:r>
            <a:r>
              <a:rPr lang="en-US" sz="2350" b="1" u="sng" dirty="0" err="1" smtClean="0"/>
              <a:t>maeu</a:t>
            </a:r>
            <a:r>
              <a:rPr lang="en-US" sz="2350" b="1" u="sng" dirty="0" smtClean="0"/>
              <a:t> </a:t>
            </a:r>
            <a:r>
              <a:rPr lang="en-US" sz="2350" b="1" u="sng" dirty="0" err="1" smtClean="0"/>
              <a:t>iai</a:t>
            </a:r>
            <a:r>
              <a:rPr lang="en-US" sz="2350" b="1" u="sng" dirty="0" smtClean="0"/>
              <a:t>: </a:t>
            </a:r>
            <a:r>
              <a:rPr lang="en-US" sz="2350" dirty="0" err="1" smtClean="0"/>
              <a:t>Bwabwai</a:t>
            </a:r>
            <a:r>
              <a:rPr lang="en-US" sz="2350" dirty="0" smtClean="0"/>
              <a:t> , </a:t>
            </a:r>
            <a:r>
              <a:rPr lang="en-US" sz="2350" dirty="0" err="1" smtClean="0"/>
              <a:t>taororo</a:t>
            </a:r>
            <a:r>
              <a:rPr lang="en-US" sz="2350" dirty="0" smtClean="0"/>
              <a:t> </a:t>
            </a:r>
            <a:r>
              <a:rPr lang="en-US" sz="2350" dirty="0" err="1" smtClean="0"/>
              <a:t>ao</a:t>
            </a:r>
            <a:r>
              <a:rPr lang="en-US" sz="2350" dirty="0" smtClean="0"/>
              <a:t> </a:t>
            </a:r>
            <a:r>
              <a:rPr lang="en-US" sz="2350" dirty="0" err="1"/>
              <a:t>t</a:t>
            </a:r>
            <a:r>
              <a:rPr lang="en-US" sz="2350" dirty="0" err="1" smtClean="0"/>
              <a:t>abioka</a:t>
            </a:r>
            <a:endParaRPr lang="en-US" sz="2350" dirty="0" smtClean="0"/>
          </a:p>
          <a:p>
            <a:r>
              <a:rPr lang="en-US" sz="2350" b="1" u="sng" dirty="0" err="1" smtClean="0"/>
              <a:t>Taabo</a:t>
            </a:r>
            <a:r>
              <a:rPr lang="en-US" sz="2350" b="1" u="sng" dirty="0" smtClean="0"/>
              <a:t> </a:t>
            </a:r>
            <a:r>
              <a:rPr lang="en-US" sz="2350" b="1" u="sng" dirty="0" err="1" smtClean="0"/>
              <a:t>aika</a:t>
            </a:r>
            <a:r>
              <a:rPr lang="en-US" sz="2350" b="1" u="sng" dirty="0" smtClean="0"/>
              <a:t> a </a:t>
            </a:r>
            <a:r>
              <a:rPr lang="en-US" sz="2350" b="1" u="sng" dirty="0" err="1" smtClean="0"/>
              <a:t>rootaki</a:t>
            </a:r>
            <a:r>
              <a:rPr lang="en-US" sz="2350" b="1" u="sng" dirty="0" smtClean="0"/>
              <a:t> n </a:t>
            </a:r>
            <a:r>
              <a:rPr lang="en-US" sz="2350" b="1" u="sng" dirty="0" err="1" smtClean="0"/>
              <a:t>ana</a:t>
            </a:r>
            <a:r>
              <a:rPr lang="en-US" sz="2350" b="1" u="sng" dirty="0" smtClean="0"/>
              <a:t> </a:t>
            </a:r>
            <a:r>
              <a:rPr lang="en-US" sz="2350" b="1" u="sng" dirty="0" err="1" smtClean="0"/>
              <a:t>urubwai</a:t>
            </a:r>
            <a:r>
              <a:rPr lang="en-US" sz="2350" b="1" u="sng" dirty="0" smtClean="0"/>
              <a:t> </a:t>
            </a:r>
            <a:r>
              <a:rPr lang="en-US" sz="2350" b="1" u="sng" dirty="0" err="1" smtClean="0"/>
              <a:t>te</a:t>
            </a:r>
            <a:r>
              <a:rPr lang="en-US" sz="2350" b="1" u="sng" dirty="0" smtClean="0"/>
              <a:t> </a:t>
            </a:r>
            <a:r>
              <a:rPr lang="en-US" sz="2350" b="1" u="sng" dirty="0" err="1" smtClean="0"/>
              <a:t>biitere</a:t>
            </a:r>
            <a:r>
              <a:rPr lang="en-US" sz="2350" b="1" u="sng" dirty="0" smtClean="0"/>
              <a:t>: </a:t>
            </a:r>
            <a:r>
              <a:rPr lang="en-US" sz="2350" dirty="0" smtClean="0"/>
              <a:t>Bon </a:t>
            </a:r>
            <a:r>
              <a:rPr lang="en-US" sz="2350" dirty="0" err="1" smtClean="0"/>
              <a:t>ti</a:t>
            </a:r>
            <a:r>
              <a:rPr lang="en-US" sz="2350" dirty="0" smtClean="0"/>
              <a:t> </a:t>
            </a:r>
            <a:r>
              <a:rPr lang="en-US" sz="2350" dirty="0" err="1" smtClean="0"/>
              <a:t>aon</a:t>
            </a:r>
            <a:r>
              <a:rPr lang="en-US" sz="2350" dirty="0" smtClean="0"/>
              <a:t> Tarawa (</a:t>
            </a:r>
            <a:r>
              <a:rPr lang="en-US" sz="2350" dirty="0" err="1" smtClean="0"/>
              <a:t>Teinainano</a:t>
            </a:r>
            <a:r>
              <a:rPr lang="en-US" sz="2350" dirty="0" smtClean="0"/>
              <a:t> &amp; </a:t>
            </a:r>
            <a:r>
              <a:rPr lang="en-US" sz="2350" dirty="0" err="1" smtClean="0"/>
              <a:t>kaawan</a:t>
            </a:r>
            <a:r>
              <a:rPr lang="en-US" sz="2350" dirty="0" smtClean="0"/>
              <a:t> </a:t>
            </a:r>
            <a:r>
              <a:rPr lang="en-US" sz="2350" dirty="0" err="1" smtClean="0"/>
              <a:t>Teinaieta</a:t>
            </a:r>
            <a:r>
              <a:rPr lang="en-US" sz="2350" dirty="0" smtClean="0"/>
              <a:t> </a:t>
            </a:r>
            <a:r>
              <a:rPr lang="en-US" sz="2350" dirty="0" err="1" smtClean="0"/>
              <a:t>tabeua</a:t>
            </a:r>
            <a:r>
              <a:rPr lang="en-US" sz="2350" dirty="0" smtClean="0"/>
              <a:t>)</a:t>
            </a:r>
          </a:p>
          <a:p>
            <a:r>
              <a:rPr lang="en-US" sz="2350" b="1" u="sng" dirty="0" err="1" smtClean="0"/>
              <a:t>Anga</a:t>
            </a:r>
            <a:r>
              <a:rPr lang="en-US" sz="2350" b="1" u="sng" dirty="0" smtClean="0"/>
              <a:t> </a:t>
            </a:r>
            <a:r>
              <a:rPr lang="en-US" sz="2350" b="1" u="sng" dirty="0" err="1" smtClean="0"/>
              <a:t>aika</a:t>
            </a:r>
            <a:r>
              <a:rPr lang="en-US" sz="2350" b="1" u="sng" dirty="0" smtClean="0"/>
              <a:t> e </a:t>
            </a:r>
            <a:r>
              <a:rPr lang="en-US" sz="2350" b="1" u="sng" dirty="0" err="1" smtClean="0"/>
              <a:t>kona</a:t>
            </a:r>
            <a:r>
              <a:rPr lang="en-US" sz="2350" b="1" u="sng" dirty="0" smtClean="0"/>
              <a:t> n </a:t>
            </a:r>
            <a:r>
              <a:rPr lang="en-US" sz="2350" b="1" u="sng" dirty="0" err="1" smtClean="0"/>
              <a:t>roko</a:t>
            </a:r>
            <a:r>
              <a:rPr lang="en-US" sz="2350" b="1" u="sng" dirty="0" smtClean="0"/>
              <a:t> </a:t>
            </a:r>
            <a:r>
              <a:rPr lang="en-US" sz="2350" b="1" u="sng" dirty="0" err="1" smtClean="0"/>
              <a:t>iai</a:t>
            </a:r>
            <a:r>
              <a:rPr lang="en-US" sz="2350" b="1" u="sng" dirty="0" smtClean="0"/>
              <a:t>: </a:t>
            </a:r>
            <a:r>
              <a:rPr lang="en-US" sz="2350" dirty="0" err="1" smtClean="0"/>
              <a:t>Uotakin</a:t>
            </a:r>
            <a:r>
              <a:rPr lang="en-US" sz="2350" dirty="0" smtClean="0"/>
              <a:t> </a:t>
            </a:r>
            <a:r>
              <a:rPr lang="en-US" sz="2350" dirty="0" err="1" smtClean="0"/>
              <a:t>aroka</a:t>
            </a:r>
            <a:r>
              <a:rPr lang="en-US" sz="2350" dirty="0" smtClean="0"/>
              <a:t> </a:t>
            </a:r>
            <a:r>
              <a:rPr lang="en-US" sz="2350" dirty="0" err="1" smtClean="0"/>
              <a:t>aikai</a:t>
            </a:r>
            <a:r>
              <a:rPr lang="en-US" sz="2350" dirty="0" smtClean="0"/>
              <a:t>  </a:t>
            </a:r>
            <a:r>
              <a:rPr lang="en-US" sz="2350" dirty="0" err="1" smtClean="0"/>
              <a:t>mai</a:t>
            </a:r>
            <a:r>
              <a:rPr lang="en-US" sz="2350" dirty="0" smtClean="0"/>
              <a:t> Tarawa , </a:t>
            </a:r>
            <a:r>
              <a:rPr lang="en-US" sz="2350" dirty="0" err="1" smtClean="0"/>
              <a:t>uouotakin</a:t>
            </a:r>
            <a:r>
              <a:rPr lang="en-US" sz="2350" dirty="0" smtClean="0"/>
              <a:t> </a:t>
            </a:r>
            <a:r>
              <a:rPr lang="en-US" sz="2350" dirty="0" err="1" smtClean="0"/>
              <a:t>aroka</a:t>
            </a:r>
            <a:r>
              <a:rPr lang="en-US" sz="2350" dirty="0" smtClean="0"/>
              <a:t> ma </a:t>
            </a:r>
            <a:r>
              <a:rPr lang="en-US" sz="2350" dirty="0" err="1" smtClean="0"/>
              <a:t>tanoia</a:t>
            </a:r>
            <a:r>
              <a:rPr lang="en-US" sz="2350" dirty="0" smtClean="0"/>
              <a:t>, </a:t>
            </a:r>
            <a:r>
              <a:rPr lang="en-US" sz="2350" dirty="0" err="1" smtClean="0"/>
              <a:t>ao</a:t>
            </a:r>
            <a:r>
              <a:rPr lang="en-US" sz="2350" dirty="0" smtClean="0"/>
              <a:t> </a:t>
            </a:r>
            <a:r>
              <a:rPr lang="en-US" sz="2350" dirty="0" err="1" smtClean="0"/>
              <a:t>uouotakin</a:t>
            </a:r>
            <a:r>
              <a:rPr lang="en-US" sz="2350" dirty="0" smtClean="0"/>
              <a:t> </a:t>
            </a:r>
            <a:r>
              <a:rPr lang="en-US" sz="2350" dirty="0" err="1" smtClean="0"/>
              <a:t>te</a:t>
            </a:r>
            <a:r>
              <a:rPr lang="en-US" sz="2350" dirty="0" smtClean="0"/>
              <a:t> </a:t>
            </a:r>
            <a:r>
              <a:rPr lang="en-US" sz="2350" dirty="0" err="1" smtClean="0"/>
              <a:t>kamkamka</a:t>
            </a:r>
            <a:r>
              <a:rPr lang="en-US" sz="2350" dirty="0" smtClean="0"/>
              <a:t> </a:t>
            </a:r>
            <a:r>
              <a:rPr lang="en-US" sz="2350" dirty="0" err="1" smtClean="0"/>
              <a:t>ibukin</a:t>
            </a:r>
            <a:r>
              <a:rPr lang="en-US" sz="2350" dirty="0" smtClean="0"/>
              <a:t> </a:t>
            </a:r>
            <a:r>
              <a:rPr lang="en-US" sz="2350" dirty="0" err="1" smtClean="0"/>
              <a:t>kanan</a:t>
            </a:r>
            <a:r>
              <a:rPr lang="en-US" sz="2350" dirty="0" smtClean="0"/>
              <a:t> </a:t>
            </a:r>
            <a:r>
              <a:rPr lang="en-US" sz="2350" dirty="0" err="1" smtClean="0"/>
              <a:t>te</a:t>
            </a:r>
            <a:r>
              <a:rPr lang="en-US" sz="2350" dirty="0" smtClean="0"/>
              <a:t> </a:t>
            </a:r>
            <a:r>
              <a:rPr lang="en-US" sz="2350" dirty="0" err="1" smtClean="0"/>
              <a:t>aroka</a:t>
            </a:r>
            <a:endParaRPr lang="en-US" sz="2350" dirty="0" smtClean="0"/>
          </a:p>
          <a:p>
            <a:endParaRPr lang="en-US" sz="235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447</TotalTime>
  <Words>1891</Words>
  <Application>Microsoft Office PowerPoint</Application>
  <PresentationFormat>On-screen Show (4:3)</PresentationFormat>
  <Paragraphs>115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Manin ao aorakin taian aroka</vt:lpstr>
      <vt:lpstr>PowerPoint Presentation</vt:lpstr>
      <vt:lpstr>PowerPoint Presentation</vt:lpstr>
      <vt:lpstr>Aekakin te Tararua:</vt:lpstr>
      <vt:lpstr>Manin ke aorakin aroka aika a tia n roko I Kiribati ao ni kakoauaakaki bwa a rang n urubwai nakon taian aroka</vt:lpstr>
      <vt:lpstr>Kimoan te kaibuke (Ship rat)</vt:lpstr>
      <vt:lpstr>Te bekabeka (Mealy bug)</vt:lpstr>
      <vt:lpstr>Te nango mainaina (Spiraling whitefly)</vt:lpstr>
      <vt:lpstr>Bwabwai bitere (Taro beetle)</vt:lpstr>
      <vt:lpstr>Ina iaon te uanikai (Scale insect)</vt:lpstr>
      <vt:lpstr>Bwata n Mai (Breadfruit rot)</vt:lpstr>
      <vt:lpstr>Tabeua katoto iaon maan ao aoraki aika a tuai roko i Kiribati……..ti bon riai n taratara raoi !</vt:lpstr>
      <vt:lpstr>Kinnongo uraura ae tenamwaaka (Red imported fire ant)</vt:lpstr>
      <vt:lpstr>Tineeran te aba (Giant african snail)</vt:lpstr>
      <vt:lpstr>Biiteren te Nii (Coconut rhinoceros beetle)</vt:lpstr>
      <vt:lpstr>Uouotakin aroka nako aonnaba ao totokoan uouotakin te man/aoraki</vt:lpstr>
      <vt:lpstr>Bwai ae kakawaki:</vt:lpstr>
      <vt:lpstr>PowerPoint Presentation</vt:lpstr>
      <vt:lpstr>PowerPoint Presentation</vt:lpstr>
      <vt:lpstr>PowerPoint Presentation</vt:lpstr>
      <vt:lpstr>PowerPoint Presentation</vt:lpstr>
      <vt:lpstr>Te kinnongo ae babobo man biriaitua</vt:lpstr>
      <vt:lpstr>Tineikin te kai ae Buraun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Tararuan kain ke arokan abara man aia urubwai Manin ke aorakin taian aroka</dc:title>
  <dc:creator>TP</dc:creator>
  <cp:lastModifiedBy>BIOSecurity</cp:lastModifiedBy>
  <cp:revision>47</cp:revision>
  <dcterms:created xsi:type="dcterms:W3CDTF">2017-08-13T02:49:48Z</dcterms:created>
  <dcterms:modified xsi:type="dcterms:W3CDTF">2019-07-28T22:47:31Z</dcterms:modified>
</cp:coreProperties>
</file>